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4038600" y="1066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828800" y="1600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8 + 5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609600" y="1995667"/>
            <a:ext cx="3629025" cy="295892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latin typeface="+mj-lt"/>
            </a:endParaRPr>
          </a:p>
        </p:txBody>
      </p:sp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792163" y="2196087"/>
            <a:ext cx="3260725" cy="2614037"/>
            <a:chOff x="205" y="629"/>
            <a:chExt cx="2054" cy="1478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205" y="1364"/>
              <a:ext cx="720" cy="743"/>
            </a:xfrm>
            <a:prstGeom prst="rect">
              <a:avLst/>
            </a:prstGeom>
            <a:solidFill>
              <a:srgbClr val="00CCFF"/>
            </a:solidFill>
            <a:ln w="1905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205" y="629"/>
              <a:ext cx="2054" cy="735"/>
            </a:xfrm>
            <a:prstGeom prst="rect">
              <a:avLst/>
            </a:prstGeom>
            <a:solidFill>
              <a:srgbClr val="00CCFF"/>
            </a:solidFill>
            <a:ln w="1905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latin typeface="+mj-lt"/>
              </a:endParaRPr>
            </a:p>
          </p:txBody>
        </p:sp>
      </p:grpSp>
      <p:pic>
        <p:nvPicPr>
          <p:cNvPr id="33" name="Picture 6" descr="8 q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2421209"/>
            <a:ext cx="2990850" cy="1082402"/>
          </a:xfrm>
          <a:prstGeom prst="rect">
            <a:avLst/>
          </a:prstGeom>
          <a:noFill/>
        </p:spPr>
      </p:pic>
      <p:pic>
        <p:nvPicPr>
          <p:cNvPr id="34" name="Picture 7" descr="3 q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2700" y="3660183"/>
            <a:ext cx="1095375" cy="1075328"/>
          </a:xfrm>
          <a:prstGeom prst="rect">
            <a:avLst/>
          </a:prstGeom>
          <a:noFill/>
        </p:spPr>
      </p:pic>
      <p:pic>
        <p:nvPicPr>
          <p:cNvPr id="35" name="Picture 8" descr="1 q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7575" y="3654420"/>
            <a:ext cx="366713" cy="1054104"/>
          </a:xfrm>
          <a:prstGeom prst="rect">
            <a:avLst/>
          </a:prstGeom>
          <a:noFill/>
        </p:spPr>
      </p:pic>
      <p:pic>
        <p:nvPicPr>
          <p:cNvPr id="36" name="Picture 9" descr="1 q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7050" y="3654420"/>
            <a:ext cx="366713" cy="1054104"/>
          </a:xfrm>
          <a:prstGeom prst="rect">
            <a:avLst/>
          </a:prstGeom>
          <a:noFill/>
        </p:spPr>
      </p:pic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178425" y="1991380"/>
            <a:ext cx="1984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66"/>
                </a:solidFill>
                <a:latin typeface="+mj-lt"/>
              </a:rPr>
              <a:t>8 + 5 = ?</a:t>
            </a:r>
          </a:p>
        </p:txBody>
      </p:sp>
      <p:sp>
        <p:nvSpPr>
          <p:cNvPr id="38" name="AutoShape 11"/>
          <p:cNvSpPr>
            <a:spLocks noChangeArrowheads="1"/>
          </p:cNvSpPr>
          <p:nvPr/>
        </p:nvSpPr>
        <p:spPr bwMode="auto">
          <a:xfrm>
            <a:off x="2246313" y="4915259"/>
            <a:ext cx="277812" cy="523515"/>
          </a:xfrm>
          <a:prstGeom prst="downArrow">
            <a:avLst>
              <a:gd name="adj1" fmla="val 50000"/>
              <a:gd name="adj2" fmla="val 42286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latin typeface="+mj-lt"/>
            </a:endParaRP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609600" y="5297918"/>
            <a:ext cx="3629025" cy="1483882"/>
          </a:xfrm>
          <a:prstGeom prst="rect">
            <a:avLst/>
          </a:prstGeom>
          <a:solidFill>
            <a:srgbClr val="00CC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latin typeface="+mj-lt"/>
            </a:endParaRPr>
          </a:p>
        </p:txBody>
      </p:sp>
      <p:pic>
        <p:nvPicPr>
          <p:cNvPr id="40" name="Picture 13" descr="bo q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46346">
            <a:off x="1172135" y="5580118"/>
            <a:ext cx="389578" cy="1062947"/>
          </a:xfrm>
          <a:prstGeom prst="rect">
            <a:avLst/>
          </a:prstGeom>
          <a:noFill/>
        </p:spPr>
      </p:pic>
      <p:pic>
        <p:nvPicPr>
          <p:cNvPr id="41" name="Picture 14" descr="3 qu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3625" y="5570265"/>
            <a:ext cx="1111250" cy="1087709"/>
          </a:xfrm>
          <a:prstGeom prst="rect">
            <a:avLst/>
          </a:prstGeom>
          <a:noFill/>
        </p:spPr>
      </p:pic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059363" y="4965206"/>
            <a:ext cx="2152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+mj-lt"/>
              </a:rPr>
              <a:t>8 + 5 = 13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5059363" y="5590681"/>
            <a:ext cx="2152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+mj-lt"/>
              </a:rPr>
              <a:t>5 + 8 =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5194300" y="2750611"/>
            <a:ext cx="914400" cy="87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latin typeface="+mj-lt"/>
              </a:rPr>
              <a:t> </a:t>
            </a:r>
            <a:r>
              <a:rPr lang="en-US" sz="3200" b="1" dirty="0">
                <a:solidFill>
                  <a:srgbClr val="000066"/>
                </a:solidFill>
                <a:latin typeface="+mj-lt"/>
              </a:rPr>
              <a:t>8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66"/>
                </a:solidFill>
                <a:latin typeface="+mj-lt"/>
              </a:rPr>
              <a:t>5</a:t>
            </a:r>
            <a:r>
              <a:rPr lang="en-US" sz="3200" b="1" dirty="0">
                <a:latin typeface="+mj-lt"/>
              </a:rPr>
              <a:t> 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5715000" y="3657600"/>
            <a:ext cx="422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 dirty="0">
                <a:solidFill>
                  <a:srgbClr val="000066"/>
                </a:solidFill>
                <a:latin typeface="+mj-lt"/>
              </a:rPr>
              <a:t>3</a:t>
            </a:r>
            <a:r>
              <a:rPr lang="en-US" sz="2400" b="1" dirty="0">
                <a:latin typeface="+mj-lt"/>
              </a:rPr>
              <a:t> </a:t>
            </a:r>
          </a:p>
        </p:txBody>
      </p:sp>
      <p:sp>
        <p:nvSpPr>
          <p:cNvPr id="46" name="Line 19"/>
          <p:cNvSpPr>
            <a:spLocks noChangeShapeType="1"/>
          </p:cNvSpPr>
          <p:nvPr/>
        </p:nvSpPr>
        <p:spPr bwMode="auto">
          <a:xfrm flipV="1">
            <a:off x="5410200" y="3581399"/>
            <a:ext cx="1066800" cy="45719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>
              <a:latin typeface="+mj-lt"/>
            </a:endParaRP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5310188" y="2797737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+mj-lt"/>
              </a:rPr>
              <a:t>+</a:t>
            </a:r>
            <a:r>
              <a:rPr lang="en-US" sz="2400" b="1">
                <a:latin typeface="+mj-lt"/>
              </a:rPr>
              <a:t> 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445125" y="3657600"/>
            <a:ext cx="422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 dirty="0">
                <a:solidFill>
                  <a:srgbClr val="000066"/>
                </a:solidFill>
                <a:latin typeface="+mj-lt"/>
              </a:rPr>
              <a:t>1</a:t>
            </a:r>
            <a:r>
              <a:rPr lang="en-US" sz="2400" b="1" dirty="0">
                <a:latin typeface="+mj-lt"/>
              </a:rPr>
              <a:t> </a:t>
            </a: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6096000" y="5582744"/>
            <a:ext cx="638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66"/>
                </a:solidFill>
                <a:latin typeface="+mj-lt"/>
              </a:rPr>
              <a:t>13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8600" y="838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+mj-lt"/>
                <a:cs typeface="Times New Roman" pitchFamily="18" charset="0"/>
              </a:rPr>
              <a:t>Toán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 </a:t>
            </a:r>
            <a:endParaRPr lang="vi-VN" sz="3200" dirty="0">
              <a:latin typeface="+mj-lt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76400" y="1219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8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cộng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: 8 + 5 </a:t>
            </a:r>
            <a:endParaRPr lang="vi-VN" sz="40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07 L -0.08437 0.000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07 L -0.08385 0.0007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7" grpId="0"/>
      <p:bldP spid="38" grpId="0" animBg="1"/>
      <p:bldP spid="39" grpId="0" animBg="1"/>
      <p:bldP spid="42" grpId="0"/>
      <p:bldP spid="43" grpId="0"/>
      <p:bldP spid="45" grpId="0"/>
      <p:bldP spid="46" grpId="0" animBg="1"/>
      <p:bldP spid="47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ontent Placeholder 3"/>
          <p:cNvGrpSpPr>
            <a:grpSpLocks noChangeAspect="1"/>
          </p:cNvGrpSpPr>
          <p:nvPr/>
        </p:nvGrpSpPr>
        <p:grpSpPr bwMode="auto">
          <a:xfrm>
            <a:off x="152400" y="152400"/>
            <a:ext cx="9144000" cy="6858000"/>
            <a:chOff x="0" y="-3484"/>
            <a:chExt cx="8968" cy="14859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0" y="-3484"/>
              <a:ext cx="8968" cy="14859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8515" y="-915"/>
              <a:ext cx="319" cy="1327"/>
            </a:xfrm>
            <a:custGeom>
              <a:avLst/>
              <a:gdLst/>
              <a:ahLst/>
              <a:cxnLst>
                <a:cxn ang="0">
                  <a:pos x="231" y="185"/>
                </a:cxn>
                <a:cxn ang="0">
                  <a:pos x="180" y="155"/>
                </a:cxn>
                <a:cxn ang="0">
                  <a:pos x="136" y="179"/>
                </a:cxn>
                <a:cxn ang="0">
                  <a:pos x="102" y="250"/>
                </a:cxn>
                <a:cxn ang="0">
                  <a:pos x="78" y="357"/>
                </a:cxn>
                <a:cxn ang="0">
                  <a:pos x="73" y="470"/>
                </a:cxn>
                <a:cxn ang="0">
                  <a:pos x="85" y="554"/>
                </a:cxn>
                <a:cxn ang="0">
                  <a:pos x="124" y="637"/>
                </a:cxn>
                <a:cxn ang="0">
                  <a:pos x="170" y="649"/>
                </a:cxn>
                <a:cxn ang="0">
                  <a:pos x="197" y="619"/>
                </a:cxn>
                <a:cxn ang="0">
                  <a:pos x="212" y="548"/>
                </a:cxn>
                <a:cxn ang="0">
                  <a:pos x="231" y="506"/>
                </a:cxn>
                <a:cxn ang="0">
                  <a:pos x="260" y="554"/>
                </a:cxn>
                <a:cxn ang="0">
                  <a:pos x="275" y="625"/>
                </a:cxn>
                <a:cxn ang="0">
                  <a:pos x="270" y="696"/>
                </a:cxn>
                <a:cxn ang="0">
                  <a:pos x="275" y="738"/>
                </a:cxn>
                <a:cxn ang="0">
                  <a:pos x="299" y="786"/>
                </a:cxn>
                <a:cxn ang="0">
                  <a:pos x="307" y="857"/>
                </a:cxn>
                <a:cxn ang="0">
                  <a:pos x="292" y="923"/>
                </a:cxn>
                <a:cxn ang="0">
                  <a:pos x="297" y="982"/>
                </a:cxn>
                <a:cxn ang="0">
                  <a:pos x="316" y="1083"/>
                </a:cxn>
                <a:cxn ang="0">
                  <a:pos x="314" y="1202"/>
                </a:cxn>
                <a:cxn ang="0">
                  <a:pos x="290" y="1297"/>
                </a:cxn>
                <a:cxn ang="0">
                  <a:pos x="275" y="1268"/>
                </a:cxn>
                <a:cxn ang="0">
                  <a:pos x="265" y="1149"/>
                </a:cxn>
                <a:cxn ang="0">
                  <a:pos x="231" y="1042"/>
                </a:cxn>
                <a:cxn ang="0">
                  <a:pos x="180" y="952"/>
                </a:cxn>
                <a:cxn ang="0">
                  <a:pos x="105" y="875"/>
                </a:cxn>
                <a:cxn ang="0">
                  <a:pos x="36" y="720"/>
                </a:cxn>
                <a:cxn ang="0">
                  <a:pos x="0" y="506"/>
                </a:cxn>
                <a:cxn ang="0">
                  <a:pos x="5" y="334"/>
                </a:cxn>
                <a:cxn ang="0">
                  <a:pos x="24" y="220"/>
                </a:cxn>
                <a:cxn ang="0">
                  <a:pos x="73" y="90"/>
                </a:cxn>
                <a:cxn ang="0">
                  <a:pos x="143" y="6"/>
                </a:cxn>
                <a:cxn ang="0">
                  <a:pos x="214" y="6"/>
                </a:cxn>
                <a:cxn ang="0">
                  <a:pos x="285" y="66"/>
                </a:cxn>
                <a:cxn ang="0">
                  <a:pos x="290" y="185"/>
                </a:cxn>
                <a:cxn ang="0">
                  <a:pos x="260" y="226"/>
                </a:cxn>
              </a:cxnLst>
              <a:rect l="0" t="0" r="r" b="b"/>
              <a:pathLst>
                <a:path w="319" h="1327">
                  <a:moveTo>
                    <a:pt x="260" y="232"/>
                  </a:moveTo>
                  <a:lnTo>
                    <a:pt x="231" y="185"/>
                  </a:lnTo>
                  <a:lnTo>
                    <a:pt x="204" y="161"/>
                  </a:lnTo>
                  <a:lnTo>
                    <a:pt x="180" y="155"/>
                  </a:lnTo>
                  <a:lnTo>
                    <a:pt x="156" y="161"/>
                  </a:lnTo>
                  <a:lnTo>
                    <a:pt x="136" y="179"/>
                  </a:lnTo>
                  <a:lnTo>
                    <a:pt x="117" y="209"/>
                  </a:lnTo>
                  <a:lnTo>
                    <a:pt x="102" y="250"/>
                  </a:lnTo>
                  <a:lnTo>
                    <a:pt x="90" y="298"/>
                  </a:lnTo>
                  <a:lnTo>
                    <a:pt x="78" y="357"/>
                  </a:lnTo>
                  <a:lnTo>
                    <a:pt x="73" y="417"/>
                  </a:lnTo>
                  <a:lnTo>
                    <a:pt x="73" y="470"/>
                  </a:lnTo>
                  <a:lnTo>
                    <a:pt x="75" y="518"/>
                  </a:lnTo>
                  <a:lnTo>
                    <a:pt x="85" y="554"/>
                  </a:lnTo>
                  <a:lnTo>
                    <a:pt x="95" y="589"/>
                  </a:lnTo>
                  <a:lnTo>
                    <a:pt x="124" y="637"/>
                  </a:lnTo>
                  <a:lnTo>
                    <a:pt x="156" y="655"/>
                  </a:lnTo>
                  <a:lnTo>
                    <a:pt x="170" y="649"/>
                  </a:lnTo>
                  <a:lnTo>
                    <a:pt x="185" y="637"/>
                  </a:lnTo>
                  <a:lnTo>
                    <a:pt x="197" y="619"/>
                  </a:lnTo>
                  <a:lnTo>
                    <a:pt x="204" y="589"/>
                  </a:lnTo>
                  <a:lnTo>
                    <a:pt x="212" y="548"/>
                  </a:lnTo>
                  <a:lnTo>
                    <a:pt x="212" y="500"/>
                  </a:lnTo>
                  <a:lnTo>
                    <a:pt x="231" y="506"/>
                  </a:lnTo>
                  <a:lnTo>
                    <a:pt x="248" y="524"/>
                  </a:lnTo>
                  <a:lnTo>
                    <a:pt x="260" y="554"/>
                  </a:lnTo>
                  <a:lnTo>
                    <a:pt x="270" y="583"/>
                  </a:lnTo>
                  <a:lnTo>
                    <a:pt x="275" y="625"/>
                  </a:lnTo>
                  <a:lnTo>
                    <a:pt x="275" y="661"/>
                  </a:lnTo>
                  <a:lnTo>
                    <a:pt x="270" y="696"/>
                  </a:lnTo>
                  <a:lnTo>
                    <a:pt x="258" y="732"/>
                  </a:lnTo>
                  <a:lnTo>
                    <a:pt x="275" y="738"/>
                  </a:lnTo>
                  <a:lnTo>
                    <a:pt x="290" y="762"/>
                  </a:lnTo>
                  <a:lnTo>
                    <a:pt x="299" y="786"/>
                  </a:lnTo>
                  <a:lnTo>
                    <a:pt x="304" y="821"/>
                  </a:lnTo>
                  <a:lnTo>
                    <a:pt x="307" y="857"/>
                  </a:lnTo>
                  <a:lnTo>
                    <a:pt x="302" y="893"/>
                  </a:lnTo>
                  <a:lnTo>
                    <a:pt x="292" y="923"/>
                  </a:lnTo>
                  <a:lnTo>
                    <a:pt x="277" y="946"/>
                  </a:lnTo>
                  <a:lnTo>
                    <a:pt x="297" y="982"/>
                  </a:lnTo>
                  <a:lnTo>
                    <a:pt x="309" y="1030"/>
                  </a:lnTo>
                  <a:lnTo>
                    <a:pt x="316" y="1083"/>
                  </a:lnTo>
                  <a:lnTo>
                    <a:pt x="319" y="1149"/>
                  </a:lnTo>
                  <a:lnTo>
                    <a:pt x="314" y="1202"/>
                  </a:lnTo>
                  <a:lnTo>
                    <a:pt x="304" y="1256"/>
                  </a:lnTo>
                  <a:lnTo>
                    <a:pt x="290" y="1297"/>
                  </a:lnTo>
                  <a:lnTo>
                    <a:pt x="270" y="1327"/>
                  </a:lnTo>
                  <a:lnTo>
                    <a:pt x="275" y="1268"/>
                  </a:lnTo>
                  <a:lnTo>
                    <a:pt x="272" y="1208"/>
                  </a:lnTo>
                  <a:lnTo>
                    <a:pt x="265" y="1149"/>
                  </a:lnTo>
                  <a:lnTo>
                    <a:pt x="251" y="1089"/>
                  </a:lnTo>
                  <a:lnTo>
                    <a:pt x="231" y="1042"/>
                  </a:lnTo>
                  <a:lnTo>
                    <a:pt x="209" y="994"/>
                  </a:lnTo>
                  <a:lnTo>
                    <a:pt x="180" y="952"/>
                  </a:lnTo>
                  <a:lnTo>
                    <a:pt x="148" y="923"/>
                  </a:lnTo>
                  <a:lnTo>
                    <a:pt x="105" y="875"/>
                  </a:lnTo>
                  <a:lnTo>
                    <a:pt x="68" y="804"/>
                  </a:lnTo>
                  <a:lnTo>
                    <a:pt x="36" y="720"/>
                  </a:lnTo>
                  <a:lnTo>
                    <a:pt x="12" y="619"/>
                  </a:lnTo>
                  <a:lnTo>
                    <a:pt x="0" y="506"/>
                  </a:lnTo>
                  <a:lnTo>
                    <a:pt x="0" y="393"/>
                  </a:lnTo>
                  <a:lnTo>
                    <a:pt x="5" y="334"/>
                  </a:lnTo>
                  <a:lnTo>
                    <a:pt x="12" y="274"/>
                  </a:lnTo>
                  <a:lnTo>
                    <a:pt x="24" y="220"/>
                  </a:lnTo>
                  <a:lnTo>
                    <a:pt x="41" y="167"/>
                  </a:lnTo>
                  <a:lnTo>
                    <a:pt x="73" y="90"/>
                  </a:lnTo>
                  <a:lnTo>
                    <a:pt x="109" y="42"/>
                  </a:lnTo>
                  <a:lnTo>
                    <a:pt x="143" y="6"/>
                  </a:lnTo>
                  <a:lnTo>
                    <a:pt x="180" y="0"/>
                  </a:lnTo>
                  <a:lnTo>
                    <a:pt x="214" y="6"/>
                  </a:lnTo>
                  <a:lnTo>
                    <a:pt x="251" y="24"/>
                  </a:lnTo>
                  <a:lnTo>
                    <a:pt x="285" y="66"/>
                  </a:lnTo>
                  <a:lnTo>
                    <a:pt x="319" y="113"/>
                  </a:lnTo>
                  <a:lnTo>
                    <a:pt x="290" y="185"/>
                  </a:lnTo>
                  <a:lnTo>
                    <a:pt x="260" y="232"/>
                  </a:lnTo>
                  <a:lnTo>
                    <a:pt x="260" y="226"/>
                  </a:lnTo>
                  <a:lnTo>
                    <a:pt x="260" y="232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515" y="7097"/>
              <a:ext cx="319" cy="1327"/>
            </a:xfrm>
            <a:custGeom>
              <a:avLst/>
              <a:gdLst/>
              <a:ahLst/>
              <a:cxnLst>
                <a:cxn ang="0">
                  <a:pos x="231" y="1136"/>
                </a:cxn>
                <a:cxn ang="0">
                  <a:pos x="180" y="1172"/>
                </a:cxn>
                <a:cxn ang="0">
                  <a:pos x="136" y="1142"/>
                </a:cxn>
                <a:cxn ang="0">
                  <a:pos x="102" y="1071"/>
                </a:cxn>
                <a:cxn ang="0">
                  <a:pos x="78" y="964"/>
                </a:cxn>
                <a:cxn ang="0">
                  <a:pos x="73" y="857"/>
                </a:cxn>
                <a:cxn ang="0">
                  <a:pos x="85" y="767"/>
                </a:cxn>
                <a:cxn ang="0">
                  <a:pos x="124" y="690"/>
                </a:cxn>
                <a:cxn ang="0">
                  <a:pos x="170" y="672"/>
                </a:cxn>
                <a:cxn ang="0">
                  <a:pos x="197" y="708"/>
                </a:cxn>
                <a:cxn ang="0">
                  <a:pos x="212" y="779"/>
                </a:cxn>
                <a:cxn ang="0">
                  <a:pos x="231" y="821"/>
                </a:cxn>
                <a:cxn ang="0">
                  <a:pos x="260" y="773"/>
                </a:cxn>
                <a:cxn ang="0">
                  <a:pos x="275" y="702"/>
                </a:cxn>
                <a:cxn ang="0">
                  <a:pos x="270" y="625"/>
                </a:cxn>
                <a:cxn ang="0">
                  <a:pos x="275" y="583"/>
                </a:cxn>
                <a:cxn ang="0">
                  <a:pos x="299" y="535"/>
                </a:cxn>
                <a:cxn ang="0">
                  <a:pos x="307" y="464"/>
                </a:cxn>
                <a:cxn ang="0">
                  <a:pos x="292" y="404"/>
                </a:cxn>
                <a:cxn ang="0">
                  <a:pos x="297" y="345"/>
                </a:cxn>
                <a:cxn ang="0">
                  <a:pos x="316" y="244"/>
                </a:cxn>
                <a:cxn ang="0">
                  <a:pos x="314" y="125"/>
                </a:cxn>
                <a:cxn ang="0">
                  <a:pos x="290" y="30"/>
                </a:cxn>
                <a:cxn ang="0">
                  <a:pos x="275" y="59"/>
                </a:cxn>
                <a:cxn ang="0">
                  <a:pos x="265" y="178"/>
                </a:cxn>
                <a:cxn ang="0">
                  <a:pos x="231" y="285"/>
                </a:cxn>
                <a:cxn ang="0">
                  <a:pos x="180" y="369"/>
                </a:cxn>
                <a:cxn ang="0">
                  <a:pos x="105" y="446"/>
                </a:cxn>
                <a:cxn ang="0">
                  <a:pos x="36" y="601"/>
                </a:cxn>
                <a:cxn ang="0">
                  <a:pos x="0" y="815"/>
                </a:cxn>
                <a:cxn ang="0">
                  <a:pos x="5" y="987"/>
                </a:cxn>
                <a:cxn ang="0">
                  <a:pos x="24" y="1101"/>
                </a:cxn>
                <a:cxn ang="0">
                  <a:pos x="73" y="1231"/>
                </a:cxn>
                <a:cxn ang="0">
                  <a:pos x="143" y="1315"/>
                </a:cxn>
                <a:cxn ang="0">
                  <a:pos x="214" y="1321"/>
                </a:cxn>
                <a:cxn ang="0">
                  <a:pos x="285" y="1261"/>
                </a:cxn>
                <a:cxn ang="0">
                  <a:pos x="290" y="1142"/>
                </a:cxn>
                <a:cxn ang="0">
                  <a:pos x="260" y="1089"/>
                </a:cxn>
              </a:cxnLst>
              <a:rect l="0" t="0" r="r" b="b"/>
              <a:pathLst>
                <a:path w="319" h="1327">
                  <a:moveTo>
                    <a:pt x="260" y="1095"/>
                  </a:moveTo>
                  <a:lnTo>
                    <a:pt x="231" y="1136"/>
                  </a:lnTo>
                  <a:lnTo>
                    <a:pt x="204" y="1160"/>
                  </a:lnTo>
                  <a:lnTo>
                    <a:pt x="180" y="1172"/>
                  </a:lnTo>
                  <a:lnTo>
                    <a:pt x="156" y="1160"/>
                  </a:lnTo>
                  <a:lnTo>
                    <a:pt x="136" y="1142"/>
                  </a:lnTo>
                  <a:lnTo>
                    <a:pt x="117" y="1112"/>
                  </a:lnTo>
                  <a:lnTo>
                    <a:pt x="102" y="1071"/>
                  </a:lnTo>
                  <a:lnTo>
                    <a:pt x="90" y="1029"/>
                  </a:lnTo>
                  <a:lnTo>
                    <a:pt x="78" y="964"/>
                  </a:lnTo>
                  <a:lnTo>
                    <a:pt x="73" y="910"/>
                  </a:lnTo>
                  <a:lnTo>
                    <a:pt x="73" y="857"/>
                  </a:lnTo>
                  <a:lnTo>
                    <a:pt x="75" y="809"/>
                  </a:lnTo>
                  <a:lnTo>
                    <a:pt x="85" y="767"/>
                  </a:lnTo>
                  <a:lnTo>
                    <a:pt x="95" y="732"/>
                  </a:lnTo>
                  <a:lnTo>
                    <a:pt x="124" y="690"/>
                  </a:lnTo>
                  <a:lnTo>
                    <a:pt x="156" y="672"/>
                  </a:lnTo>
                  <a:lnTo>
                    <a:pt x="170" y="672"/>
                  </a:lnTo>
                  <a:lnTo>
                    <a:pt x="185" y="684"/>
                  </a:lnTo>
                  <a:lnTo>
                    <a:pt x="197" y="708"/>
                  </a:lnTo>
                  <a:lnTo>
                    <a:pt x="204" y="738"/>
                  </a:lnTo>
                  <a:lnTo>
                    <a:pt x="212" y="779"/>
                  </a:lnTo>
                  <a:lnTo>
                    <a:pt x="212" y="827"/>
                  </a:lnTo>
                  <a:lnTo>
                    <a:pt x="231" y="821"/>
                  </a:lnTo>
                  <a:lnTo>
                    <a:pt x="248" y="803"/>
                  </a:lnTo>
                  <a:lnTo>
                    <a:pt x="260" y="773"/>
                  </a:lnTo>
                  <a:lnTo>
                    <a:pt x="270" y="738"/>
                  </a:lnTo>
                  <a:lnTo>
                    <a:pt x="275" y="702"/>
                  </a:lnTo>
                  <a:lnTo>
                    <a:pt x="275" y="660"/>
                  </a:lnTo>
                  <a:lnTo>
                    <a:pt x="270" y="625"/>
                  </a:lnTo>
                  <a:lnTo>
                    <a:pt x="258" y="589"/>
                  </a:lnTo>
                  <a:lnTo>
                    <a:pt x="275" y="583"/>
                  </a:lnTo>
                  <a:lnTo>
                    <a:pt x="290" y="559"/>
                  </a:lnTo>
                  <a:lnTo>
                    <a:pt x="299" y="535"/>
                  </a:lnTo>
                  <a:lnTo>
                    <a:pt x="304" y="500"/>
                  </a:lnTo>
                  <a:lnTo>
                    <a:pt x="307" y="464"/>
                  </a:lnTo>
                  <a:lnTo>
                    <a:pt x="302" y="434"/>
                  </a:lnTo>
                  <a:lnTo>
                    <a:pt x="292" y="404"/>
                  </a:lnTo>
                  <a:lnTo>
                    <a:pt x="277" y="381"/>
                  </a:lnTo>
                  <a:lnTo>
                    <a:pt x="297" y="345"/>
                  </a:lnTo>
                  <a:lnTo>
                    <a:pt x="309" y="297"/>
                  </a:lnTo>
                  <a:lnTo>
                    <a:pt x="316" y="244"/>
                  </a:lnTo>
                  <a:lnTo>
                    <a:pt x="319" y="184"/>
                  </a:lnTo>
                  <a:lnTo>
                    <a:pt x="314" y="125"/>
                  </a:lnTo>
                  <a:lnTo>
                    <a:pt x="304" y="71"/>
                  </a:lnTo>
                  <a:lnTo>
                    <a:pt x="290" y="30"/>
                  </a:lnTo>
                  <a:lnTo>
                    <a:pt x="270" y="0"/>
                  </a:lnTo>
                  <a:lnTo>
                    <a:pt x="275" y="59"/>
                  </a:lnTo>
                  <a:lnTo>
                    <a:pt x="272" y="119"/>
                  </a:lnTo>
                  <a:lnTo>
                    <a:pt x="265" y="178"/>
                  </a:lnTo>
                  <a:lnTo>
                    <a:pt x="251" y="232"/>
                  </a:lnTo>
                  <a:lnTo>
                    <a:pt x="231" y="285"/>
                  </a:lnTo>
                  <a:lnTo>
                    <a:pt x="209" y="333"/>
                  </a:lnTo>
                  <a:lnTo>
                    <a:pt x="180" y="369"/>
                  </a:lnTo>
                  <a:lnTo>
                    <a:pt x="148" y="398"/>
                  </a:lnTo>
                  <a:lnTo>
                    <a:pt x="105" y="446"/>
                  </a:lnTo>
                  <a:lnTo>
                    <a:pt x="68" y="517"/>
                  </a:lnTo>
                  <a:lnTo>
                    <a:pt x="36" y="601"/>
                  </a:lnTo>
                  <a:lnTo>
                    <a:pt x="12" y="708"/>
                  </a:lnTo>
                  <a:lnTo>
                    <a:pt x="0" y="815"/>
                  </a:lnTo>
                  <a:lnTo>
                    <a:pt x="0" y="928"/>
                  </a:lnTo>
                  <a:lnTo>
                    <a:pt x="5" y="987"/>
                  </a:lnTo>
                  <a:lnTo>
                    <a:pt x="12" y="1047"/>
                  </a:lnTo>
                  <a:lnTo>
                    <a:pt x="24" y="1101"/>
                  </a:lnTo>
                  <a:lnTo>
                    <a:pt x="41" y="1154"/>
                  </a:lnTo>
                  <a:lnTo>
                    <a:pt x="73" y="1231"/>
                  </a:lnTo>
                  <a:lnTo>
                    <a:pt x="109" y="1285"/>
                  </a:lnTo>
                  <a:lnTo>
                    <a:pt x="143" y="1315"/>
                  </a:lnTo>
                  <a:lnTo>
                    <a:pt x="180" y="1327"/>
                  </a:lnTo>
                  <a:lnTo>
                    <a:pt x="214" y="1321"/>
                  </a:lnTo>
                  <a:lnTo>
                    <a:pt x="251" y="1297"/>
                  </a:lnTo>
                  <a:lnTo>
                    <a:pt x="285" y="1261"/>
                  </a:lnTo>
                  <a:lnTo>
                    <a:pt x="319" y="1208"/>
                  </a:lnTo>
                  <a:lnTo>
                    <a:pt x="290" y="1142"/>
                  </a:lnTo>
                  <a:lnTo>
                    <a:pt x="260" y="1095"/>
                  </a:lnTo>
                  <a:lnTo>
                    <a:pt x="260" y="1089"/>
                  </a:lnTo>
                  <a:lnTo>
                    <a:pt x="260" y="1095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764" y="-817"/>
              <a:ext cx="140" cy="571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2" y="161"/>
                </a:cxn>
                <a:cxn ang="0">
                  <a:pos x="19" y="220"/>
                </a:cxn>
                <a:cxn ang="0">
                  <a:pos x="29" y="286"/>
                </a:cxn>
                <a:cxn ang="0">
                  <a:pos x="34" y="369"/>
                </a:cxn>
                <a:cxn ang="0">
                  <a:pos x="41" y="548"/>
                </a:cxn>
                <a:cxn ang="0">
                  <a:pos x="44" y="738"/>
                </a:cxn>
                <a:cxn ang="0">
                  <a:pos x="41" y="738"/>
                </a:cxn>
                <a:cxn ang="0">
                  <a:pos x="41" y="5968"/>
                </a:cxn>
                <a:cxn ang="0">
                  <a:pos x="109" y="5968"/>
                </a:cxn>
                <a:cxn ang="0">
                  <a:pos x="109" y="726"/>
                </a:cxn>
                <a:cxn ang="0">
                  <a:pos x="112" y="726"/>
                </a:cxn>
                <a:cxn ang="0">
                  <a:pos x="109" y="512"/>
                </a:cxn>
                <a:cxn ang="0">
                  <a:pos x="102" y="304"/>
                </a:cxn>
                <a:cxn ang="0">
                  <a:pos x="95" y="215"/>
                </a:cxn>
                <a:cxn ang="0">
                  <a:pos x="85" y="131"/>
                </a:cxn>
                <a:cxn ang="0">
                  <a:pos x="73" y="60"/>
                </a:cxn>
                <a:cxn ang="0">
                  <a:pos x="58" y="0"/>
                </a:cxn>
                <a:cxn ang="0">
                  <a:pos x="31" y="66"/>
                </a:cxn>
                <a:cxn ang="0">
                  <a:pos x="0" y="119"/>
                </a:cxn>
              </a:cxnLst>
              <a:rect l="0" t="0" r="r" b="b"/>
              <a:pathLst>
                <a:path w="112" h="5968">
                  <a:moveTo>
                    <a:pt x="0" y="119"/>
                  </a:moveTo>
                  <a:lnTo>
                    <a:pt x="12" y="161"/>
                  </a:lnTo>
                  <a:lnTo>
                    <a:pt x="19" y="220"/>
                  </a:lnTo>
                  <a:lnTo>
                    <a:pt x="29" y="286"/>
                  </a:lnTo>
                  <a:lnTo>
                    <a:pt x="34" y="369"/>
                  </a:lnTo>
                  <a:lnTo>
                    <a:pt x="41" y="548"/>
                  </a:lnTo>
                  <a:lnTo>
                    <a:pt x="44" y="738"/>
                  </a:lnTo>
                  <a:lnTo>
                    <a:pt x="41" y="738"/>
                  </a:lnTo>
                  <a:lnTo>
                    <a:pt x="41" y="5968"/>
                  </a:lnTo>
                  <a:lnTo>
                    <a:pt x="109" y="5968"/>
                  </a:lnTo>
                  <a:lnTo>
                    <a:pt x="109" y="726"/>
                  </a:lnTo>
                  <a:lnTo>
                    <a:pt x="112" y="726"/>
                  </a:lnTo>
                  <a:lnTo>
                    <a:pt x="109" y="512"/>
                  </a:lnTo>
                  <a:lnTo>
                    <a:pt x="102" y="304"/>
                  </a:lnTo>
                  <a:lnTo>
                    <a:pt x="95" y="215"/>
                  </a:lnTo>
                  <a:lnTo>
                    <a:pt x="85" y="131"/>
                  </a:lnTo>
                  <a:lnTo>
                    <a:pt x="73" y="60"/>
                  </a:lnTo>
                  <a:lnTo>
                    <a:pt x="58" y="0"/>
                  </a:lnTo>
                  <a:lnTo>
                    <a:pt x="31" y="66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6" y="-817"/>
              <a:ext cx="109" cy="5968"/>
            </a:xfrm>
            <a:custGeom>
              <a:avLst/>
              <a:gdLst/>
              <a:ahLst/>
              <a:cxnLst>
                <a:cxn ang="0">
                  <a:pos x="109" y="119"/>
                </a:cxn>
                <a:cxn ang="0">
                  <a:pos x="97" y="161"/>
                </a:cxn>
                <a:cxn ang="0">
                  <a:pos x="90" y="220"/>
                </a:cxn>
                <a:cxn ang="0">
                  <a:pos x="82" y="286"/>
                </a:cxn>
                <a:cxn ang="0">
                  <a:pos x="75" y="369"/>
                </a:cxn>
                <a:cxn ang="0">
                  <a:pos x="68" y="548"/>
                </a:cxn>
                <a:cxn ang="0">
                  <a:pos x="65" y="738"/>
                </a:cxn>
                <a:cxn ang="0">
                  <a:pos x="65" y="5968"/>
                </a:cxn>
                <a:cxn ang="0">
                  <a:pos x="0" y="5968"/>
                </a:cxn>
                <a:cxn ang="0">
                  <a:pos x="0" y="726"/>
                </a:cxn>
                <a:cxn ang="0">
                  <a:pos x="2" y="726"/>
                </a:cxn>
                <a:cxn ang="0">
                  <a:pos x="2" y="512"/>
                </a:cxn>
                <a:cxn ang="0">
                  <a:pos x="9" y="304"/>
                </a:cxn>
                <a:cxn ang="0">
                  <a:pos x="17" y="215"/>
                </a:cxn>
                <a:cxn ang="0">
                  <a:pos x="26" y="131"/>
                </a:cxn>
                <a:cxn ang="0">
                  <a:pos x="36" y="60"/>
                </a:cxn>
                <a:cxn ang="0">
                  <a:pos x="51" y="0"/>
                </a:cxn>
                <a:cxn ang="0">
                  <a:pos x="80" y="66"/>
                </a:cxn>
                <a:cxn ang="0">
                  <a:pos x="109" y="119"/>
                </a:cxn>
              </a:cxnLst>
              <a:rect l="0" t="0" r="r" b="b"/>
              <a:pathLst>
                <a:path w="109" h="5968">
                  <a:moveTo>
                    <a:pt x="109" y="119"/>
                  </a:moveTo>
                  <a:lnTo>
                    <a:pt x="97" y="161"/>
                  </a:lnTo>
                  <a:lnTo>
                    <a:pt x="90" y="220"/>
                  </a:lnTo>
                  <a:lnTo>
                    <a:pt x="82" y="286"/>
                  </a:lnTo>
                  <a:lnTo>
                    <a:pt x="75" y="369"/>
                  </a:lnTo>
                  <a:lnTo>
                    <a:pt x="68" y="548"/>
                  </a:lnTo>
                  <a:lnTo>
                    <a:pt x="65" y="738"/>
                  </a:lnTo>
                  <a:lnTo>
                    <a:pt x="65" y="5968"/>
                  </a:lnTo>
                  <a:lnTo>
                    <a:pt x="0" y="5968"/>
                  </a:lnTo>
                  <a:lnTo>
                    <a:pt x="0" y="726"/>
                  </a:lnTo>
                  <a:lnTo>
                    <a:pt x="2" y="726"/>
                  </a:lnTo>
                  <a:lnTo>
                    <a:pt x="2" y="512"/>
                  </a:lnTo>
                  <a:lnTo>
                    <a:pt x="9" y="304"/>
                  </a:lnTo>
                  <a:lnTo>
                    <a:pt x="17" y="215"/>
                  </a:lnTo>
                  <a:lnTo>
                    <a:pt x="26" y="131"/>
                  </a:lnTo>
                  <a:lnTo>
                    <a:pt x="36" y="60"/>
                  </a:lnTo>
                  <a:lnTo>
                    <a:pt x="51" y="0"/>
                  </a:lnTo>
                  <a:lnTo>
                    <a:pt x="80" y="66"/>
                  </a:lnTo>
                  <a:lnTo>
                    <a:pt x="109" y="119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" y="2458"/>
              <a:ext cx="109" cy="5974"/>
            </a:xfrm>
            <a:custGeom>
              <a:avLst/>
              <a:gdLst/>
              <a:ahLst/>
              <a:cxnLst>
                <a:cxn ang="0">
                  <a:pos x="109" y="5861"/>
                </a:cxn>
                <a:cxn ang="0">
                  <a:pos x="97" y="5819"/>
                </a:cxn>
                <a:cxn ang="0">
                  <a:pos x="90" y="5759"/>
                </a:cxn>
                <a:cxn ang="0">
                  <a:pos x="82" y="5694"/>
                </a:cxn>
                <a:cxn ang="0">
                  <a:pos x="75" y="5611"/>
                </a:cxn>
                <a:cxn ang="0">
                  <a:pos x="68" y="5426"/>
                </a:cxn>
                <a:cxn ang="0">
                  <a:pos x="65" y="5236"/>
                </a:cxn>
                <a:cxn ang="0">
                  <a:pos x="65" y="0"/>
                </a:cxn>
                <a:cxn ang="0">
                  <a:pos x="0" y="0"/>
                </a:cxn>
                <a:cxn ang="0">
                  <a:pos x="0" y="5248"/>
                </a:cxn>
                <a:cxn ang="0">
                  <a:pos x="2" y="5248"/>
                </a:cxn>
                <a:cxn ang="0">
                  <a:pos x="2" y="5468"/>
                </a:cxn>
                <a:cxn ang="0">
                  <a:pos x="9" y="5670"/>
                </a:cxn>
                <a:cxn ang="0">
                  <a:pos x="17" y="5765"/>
                </a:cxn>
                <a:cxn ang="0">
                  <a:pos x="26" y="5849"/>
                </a:cxn>
                <a:cxn ang="0">
                  <a:pos x="36" y="5914"/>
                </a:cxn>
                <a:cxn ang="0">
                  <a:pos x="51" y="5974"/>
                </a:cxn>
                <a:cxn ang="0">
                  <a:pos x="109" y="5861"/>
                </a:cxn>
                <a:cxn ang="0">
                  <a:pos x="109" y="5855"/>
                </a:cxn>
                <a:cxn ang="0">
                  <a:pos x="109" y="5861"/>
                </a:cxn>
              </a:cxnLst>
              <a:rect l="0" t="0" r="r" b="b"/>
              <a:pathLst>
                <a:path w="109" h="5974">
                  <a:moveTo>
                    <a:pt x="109" y="5861"/>
                  </a:moveTo>
                  <a:lnTo>
                    <a:pt x="97" y="5819"/>
                  </a:lnTo>
                  <a:lnTo>
                    <a:pt x="90" y="5759"/>
                  </a:lnTo>
                  <a:lnTo>
                    <a:pt x="82" y="5694"/>
                  </a:lnTo>
                  <a:lnTo>
                    <a:pt x="75" y="5611"/>
                  </a:lnTo>
                  <a:lnTo>
                    <a:pt x="68" y="5426"/>
                  </a:lnTo>
                  <a:lnTo>
                    <a:pt x="65" y="5236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5248"/>
                  </a:lnTo>
                  <a:lnTo>
                    <a:pt x="2" y="5248"/>
                  </a:lnTo>
                  <a:lnTo>
                    <a:pt x="2" y="5468"/>
                  </a:lnTo>
                  <a:lnTo>
                    <a:pt x="9" y="5670"/>
                  </a:lnTo>
                  <a:lnTo>
                    <a:pt x="17" y="5765"/>
                  </a:lnTo>
                  <a:lnTo>
                    <a:pt x="26" y="5849"/>
                  </a:lnTo>
                  <a:lnTo>
                    <a:pt x="36" y="5914"/>
                  </a:lnTo>
                  <a:lnTo>
                    <a:pt x="51" y="5974"/>
                  </a:lnTo>
                  <a:lnTo>
                    <a:pt x="109" y="5861"/>
                  </a:lnTo>
                  <a:lnTo>
                    <a:pt x="109" y="5855"/>
                  </a:lnTo>
                  <a:lnTo>
                    <a:pt x="109" y="5861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764" y="2287"/>
              <a:ext cx="140" cy="6009"/>
            </a:xfrm>
            <a:custGeom>
              <a:avLst/>
              <a:gdLst/>
              <a:ahLst/>
              <a:cxnLst>
                <a:cxn ang="0">
                  <a:pos x="0" y="5861"/>
                </a:cxn>
                <a:cxn ang="0">
                  <a:pos x="12" y="5819"/>
                </a:cxn>
                <a:cxn ang="0">
                  <a:pos x="19" y="5759"/>
                </a:cxn>
                <a:cxn ang="0">
                  <a:pos x="29" y="5694"/>
                </a:cxn>
                <a:cxn ang="0">
                  <a:pos x="34" y="5611"/>
                </a:cxn>
                <a:cxn ang="0">
                  <a:pos x="41" y="5426"/>
                </a:cxn>
                <a:cxn ang="0">
                  <a:pos x="44" y="5236"/>
                </a:cxn>
                <a:cxn ang="0">
                  <a:pos x="41" y="5236"/>
                </a:cxn>
                <a:cxn ang="0">
                  <a:pos x="41" y="0"/>
                </a:cxn>
                <a:cxn ang="0">
                  <a:pos x="109" y="0"/>
                </a:cxn>
                <a:cxn ang="0">
                  <a:pos x="109" y="5248"/>
                </a:cxn>
                <a:cxn ang="0">
                  <a:pos x="112" y="5248"/>
                </a:cxn>
                <a:cxn ang="0">
                  <a:pos x="109" y="5468"/>
                </a:cxn>
                <a:cxn ang="0">
                  <a:pos x="102" y="5670"/>
                </a:cxn>
                <a:cxn ang="0">
                  <a:pos x="95" y="5765"/>
                </a:cxn>
                <a:cxn ang="0">
                  <a:pos x="85" y="5849"/>
                </a:cxn>
                <a:cxn ang="0">
                  <a:pos x="73" y="5914"/>
                </a:cxn>
                <a:cxn ang="0">
                  <a:pos x="58" y="5974"/>
                </a:cxn>
                <a:cxn ang="0">
                  <a:pos x="31" y="5914"/>
                </a:cxn>
                <a:cxn ang="0">
                  <a:pos x="0" y="5861"/>
                </a:cxn>
                <a:cxn ang="0">
                  <a:pos x="0" y="5855"/>
                </a:cxn>
                <a:cxn ang="0">
                  <a:pos x="0" y="5861"/>
                </a:cxn>
              </a:cxnLst>
              <a:rect l="0" t="0" r="r" b="b"/>
              <a:pathLst>
                <a:path w="112" h="5974">
                  <a:moveTo>
                    <a:pt x="0" y="5861"/>
                  </a:moveTo>
                  <a:lnTo>
                    <a:pt x="12" y="5819"/>
                  </a:lnTo>
                  <a:lnTo>
                    <a:pt x="19" y="5759"/>
                  </a:lnTo>
                  <a:lnTo>
                    <a:pt x="29" y="5694"/>
                  </a:lnTo>
                  <a:lnTo>
                    <a:pt x="34" y="5611"/>
                  </a:lnTo>
                  <a:lnTo>
                    <a:pt x="41" y="5426"/>
                  </a:lnTo>
                  <a:lnTo>
                    <a:pt x="44" y="5236"/>
                  </a:lnTo>
                  <a:lnTo>
                    <a:pt x="41" y="5236"/>
                  </a:lnTo>
                  <a:lnTo>
                    <a:pt x="41" y="0"/>
                  </a:lnTo>
                  <a:lnTo>
                    <a:pt x="109" y="0"/>
                  </a:lnTo>
                  <a:lnTo>
                    <a:pt x="109" y="5248"/>
                  </a:lnTo>
                  <a:lnTo>
                    <a:pt x="112" y="5248"/>
                  </a:lnTo>
                  <a:lnTo>
                    <a:pt x="109" y="5468"/>
                  </a:lnTo>
                  <a:lnTo>
                    <a:pt x="102" y="5670"/>
                  </a:lnTo>
                  <a:lnTo>
                    <a:pt x="95" y="5765"/>
                  </a:lnTo>
                  <a:lnTo>
                    <a:pt x="85" y="5849"/>
                  </a:lnTo>
                  <a:lnTo>
                    <a:pt x="73" y="5914"/>
                  </a:lnTo>
                  <a:lnTo>
                    <a:pt x="58" y="5974"/>
                  </a:lnTo>
                  <a:lnTo>
                    <a:pt x="31" y="5914"/>
                  </a:lnTo>
                  <a:lnTo>
                    <a:pt x="0" y="5861"/>
                  </a:lnTo>
                  <a:lnTo>
                    <a:pt x="0" y="5855"/>
                  </a:lnTo>
                  <a:lnTo>
                    <a:pt x="0" y="5861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2" y="7226"/>
              <a:ext cx="316" cy="1327"/>
            </a:xfrm>
            <a:custGeom>
              <a:avLst/>
              <a:gdLst/>
              <a:ahLst/>
              <a:cxnLst>
                <a:cxn ang="0">
                  <a:pos x="85" y="1136"/>
                </a:cxn>
                <a:cxn ang="0">
                  <a:pos x="138" y="1172"/>
                </a:cxn>
                <a:cxn ang="0">
                  <a:pos x="182" y="1142"/>
                </a:cxn>
                <a:cxn ang="0">
                  <a:pos x="216" y="1071"/>
                </a:cxn>
                <a:cxn ang="0">
                  <a:pos x="241" y="964"/>
                </a:cxn>
                <a:cxn ang="0">
                  <a:pos x="246" y="857"/>
                </a:cxn>
                <a:cxn ang="0">
                  <a:pos x="233" y="767"/>
                </a:cxn>
                <a:cxn ang="0">
                  <a:pos x="192" y="690"/>
                </a:cxn>
                <a:cxn ang="0">
                  <a:pos x="146" y="672"/>
                </a:cxn>
                <a:cxn ang="0">
                  <a:pos x="119" y="708"/>
                </a:cxn>
                <a:cxn ang="0">
                  <a:pos x="104" y="779"/>
                </a:cxn>
                <a:cxn ang="0">
                  <a:pos x="85" y="821"/>
                </a:cxn>
                <a:cxn ang="0">
                  <a:pos x="56" y="773"/>
                </a:cxn>
                <a:cxn ang="0">
                  <a:pos x="41" y="702"/>
                </a:cxn>
                <a:cxn ang="0">
                  <a:pos x="46" y="625"/>
                </a:cxn>
                <a:cxn ang="0">
                  <a:pos x="41" y="583"/>
                </a:cxn>
                <a:cxn ang="0">
                  <a:pos x="17" y="535"/>
                </a:cxn>
                <a:cxn ang="0">
                  <a:pos x="12" y="464"/>
                </a:cxn>
                <a:cxn ang="0">
                  <a:pos x="24" y="404"/>
                </a:cxn>
                <a:cxn ang="0">
                  <a:pos x="22" y="345"/>
                </a:cxn>
                <a:cxn ang="0">
                  <a:pos x="0" y="244"/>
                </a:cxn>
                <a:cxn ang="0">
                  <a:pos x="2" y="125"/>
                </a:cxn>
                <a:cxn ang="0">
                  <a:pos x="26" y="30"/>
                </a:cxn>
                <a:cxn ang="0">
                  <a:pos x="41" y="59"/>
                </a:cxn>
                <a:cxn ang="0">
                  <a:pos x="51" y="178"/>
                </a:cxn>
                <a:cxn ang="0">
                  <a:pos x="85" y="285"/>
                </a:cxn>
                <a:cxn ang="0">
                  <a:pos x="136" y="369"/>
                </a:cxn>
                <a:cxn ang="0">
                  <a:pos x="211" y="446"/>
                </a:cxn>
                <a:cxn ang="0">
                  <a:pos x="280" y="601"/>
                </a:cxn>
                <a:cxn ang="0">
                  <a:pos x="316" y="815"/>
                </a:cxn>
                <a:cxn ang="0">
                  <a:pos x="311" y="987"/>
                </a:cxn>
                <a:cxn ang="0">
                  <a:pos x="292" y="1101"/>
                </a:cxn>
                <a:cxn ang="0">
                  <a:pos x="243" y="1231"/>
                </a:cxn>
                <a:cxn ang="0">
                  <a:pos x="175" y="1315"/>
                </a:cxn>
                <a:cxn ang="0">
                  <a:pos x="102" y="1321"/>
                </a:cxn>
                <a:cxn ang="0">
                  <a:pos x="34" y="1261"/>
                </a:cxn>
                <a:cxn ang="0">
                  <a:pos x="29" y="1142"/>
                </a:cxn>
                <a:cxn ang="0">
                  <a:pos x="56" y="1089"/>
                </a:cxn>
              </a:cxnLst>
              <a:rect l="0" t="0" r="r" b="b"/>
              <a:pathLst>
                <a:path w="316" h="1327">
                  <a:moveTo>
                    <a:pt x="56" y="1095"/>
                  </a:moveTo>
                  <a:lnTo>
                    <a:pt x="85" y="1136"/>
                  </a:lnTo>
                  <a:lnTo>
                    <a:pt x="114" y="1160"/>
                  </a:lnTo>
                  <a:lnTo>
                    <a:pt x="138" y="1172"/>
                  </a:lnTo>
                  <a:lnTo>
                    <a:pt x="163" y="1160"/>
                  </a:lnTo>
                  <a:lnTo>
                    <a:pt x="182" y="1142"/>
                  </a:lnTo>
                  <a:lnTo>
                    <a:pt x="202" y="1112"/>
                  </a:lnTo>
                  <a:lnTo>
                    <a:pt x="216" y="1071"/>
                  </a:lnTo>
                  <a:lnTo>
                    <a:pt x="229" y="1029"/>
                  </a:lnTo>
                  <a:lnTo>
                    <a:pt x="241" y="964"/>
                  </a:lnTo>
                  <a:lnTo>
                    <a:pt x="246" y="910"/>
                  </a:lnTo>
                  <a:lnTo>
                    <a:pt x="246" y="857"/>
                  </a:lnTo>
                  <a:lnTo>
                    <a:pt x="241" y="809"/>
                  </a:lnTo>
                  <a:lnTo>
                    <a:pt x="233" y="767"/>
                  </a:lnTo>
                  <a:lnTo>
                    <a:pt x="221" y="732"/>
                  </a:lnTo>
                  <a:lnTo>
                    <a:pt x="192" y="690"/>
                  </a:lnTo>
                  <a:lnTo>
                    <a:pt x="160" y="672"/>
                  </a:lnTo>
                  <a:lnTo>
                    <a:pt x="146" y="672"/>
                  </a:lnTo>
                  <a:lnTo>
                    <a:pt x="131" y="684"/>
                  </a:lnTo>
                  <a:lnTo>
                    <a:pt x="119" y="708"/>
                  </a:lnTo>
                  <a:lnTo>
                    <a:pt x="112" y="738"/>
                  </a:lnTo>
                  <a:lnTo>
                    <a:pt x="104" y="779"/>
                  </a:lnTo>
                  <a:lnTo>
                    <a:pt x="104" y="827"/>
                  </a:lnTo>
                  <a:lnTo>
                    <a:pt x="85" y="821"/>
                  </a:lnTo>
                  <a:lnTo>
                    <a:pt x="70" y="803"/>
                  </a:lnTo>
                  <a:lnTo>
                    <a:pt x="56" y="773"/>
                  </a:lnTo>
                  <a:lnTo>
                    <a:pt x="46" y="738"/>
                  </a:lnTo>
                  <a:lnTo>
                    <a:pt x="41" y="702"/>
                  </a:lnTo>
                  <a:lnTo>
                    <a:pt x="41" y="660"/>
                  </a:lnTo>
                  <a:lnTo>
                    <a:pt x="46" y="625"/>
                  </a:lnTo>
                  <a:lnTo>
                    <a:pt x="58" y="589"/>
                  </a:lnTo>
                  <a:lnTo>
                    <a:pt x="41" y="583"/>
                  </a:lnTo>
                  <a:lnTo>
                    <a:pt x="26" y="559"/>
                  </a:lnTo>
                  <a:lnTo>
                    <a:pt x="17" y="535"/>
                  </a:lnTo>
                  <a:lnTo>
                    <a:pt x="12" y="500"/>
                  </a:lnTo>
                  <a:lnTo>
                    <a:pt x="12" y="464"/>
                  </a:lnTo>
                  <a:lnTo>
                    <a:pt x="14" y="434"/>
                  </a:lnTo>
                  <a:lnTo>
                    <a:pt x="24" y="404"/>
                  </a:lnTo>
                  <a:lnTo>
                    <a:pt x="39" y="381"/>
                  </a:lnTo>
                  <a:lnTo>
                    <a:pt x="22" y="345"/>
                  </a:lnTo>
                  <a:lnTo>
                    <a:pt x="7" y="297"/>
                  </a:lnTo>
                  <a:lnTo>
                    <a:pt x="0" y="244"/>
                  </a:lnTo>
                  <a:lnTo>
                    <a:pt x="0" y="184"/>
                  </a:lnTo>
                  <a:lnTo>
                    <a:pt x="2" y="125"/>
                  </a:lnTo>
                  <a:lnTo>
                    <a:pt x="12" y="71"/>
                  </a:lnTo>
                  <a:lnTo>
                    <a:pt x="26" y="30"/>
                  </a:lnTo>
                  <a:lnTo>
                    <a:pt x="46" y="0"/>
                  </a:lnTo>
                  <a:lnTo>
                    <a:pt x="41" y="59"/>
                  </a:lnTo>
                  <a:lnTo>
                    <a:pt x="44" y="119"/>
                  </a:lnTo>
                  <a:lnTo>
                    <a:pt x="51" y="178"/>
                  </a:lnTo>
                  <a:lnTo>
                    <a:pt x="65" y="232"/>
                  </a:lnTo>
                  <a:lnTo>
                    <a:pt x="85" y="285"/>
                  </a:lnTo>
                  <a:lnTo>
                    <a:pt x="107" y="333"/>
                  </a:lnTo>
                  <a:lnTo>
                    <a:pt x="136" y="369"/>
                  </a:lnTo>
                  <a:lnTo>
                    <a:pt x="168" y="398"/>
                  </a:lnTo>
                  <a:lnTo>
                    <a:pt x="211" y="446"/>
                  </a:lnTo>
                  <a:lnTo>
                    <a:pt x="248" y="517"/>
                  </a:lnTo>
                  <a:lnTo>
                    <a:pt x="280" y="601"/>
                  </a:lnTo>
                  <a:lnTo>
                    <a:pt x="304" y="708"/>
                  </a:lnTo>
                  <a:lnTo>
                    <a:pt x="316" y="815"/>
                  </a:lnTo>
                  <a:lnTo>
                    <a:pt x="316" y="928"/>
                  </a:lnTo>
                  <a:lnTo>
                    <a:pt x="311" y="987"/>
                  </a:lnTo>
                  <a:lnTo>
                    <a:pt x="304" y="1047"/>
                  </a:lnTo>
                  <a:lnTo>
                    <a:pt x="292" y="1101"/>
                  </a:lnTo>
                  <a:lnTo>
                    <a:pt x="275" y="1154"/>
                  </a:lnTo>
                  <a:lnTo>
                    <a:pt x="243" y="1231"/>
                  </a:lnTo>
                  <a:lnTo>
                    <a:pt x="209" y="1285"/>
                  </a:lnTo>
                  <a:lnTo>
                    <a:pt x="175" y="1315"/>
                  </a:lnTo>
                  <a:lnTo>
                    <a:pt x="138" y="1327"/>
                  </a:lnTo>
                  <a:lnTo>
                    <a:pt x="102" y="1321"/>
                  </a:lnTo>
                  <a:lnTo>
                    <a:pt x="68" y="1297"/>
                  </a:lnTo>
                  <a:lnTo>
                    <a:pt x="34" y="1261"/>
                  </a:lnTo>
                  <a:lnTo>
                    <a:pt x="0" y="1208"/>
                  </a:lnTo>
                  <a:lnTo>
                    <a:pt x="29" y="1142"/>
                  </a:lnTo>
                  <a:lnTo>
                    <a:pt x="56" y="1095"/>
                  </a:lnTo>
                  <a:lnTo>
                    <a:pt x="56" y="1089"/>
                  </a:lnTo>
                  <a:lnTo>
                    <a:pt x="56" y="1095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0" y="8157"/>
              <a:ext cx="316" cy="1327"/>
            </a:xfrm>
            <a:custGeom>
              <a:avLst/>
              <a:gdLst/>
              <a:ahLst/>
              <a:cxnLst>
                <a:cxn ang="0">
                  <a:pos x="85" y="185"/>
                </a:cxn>
                <a:cxn ang="0">
                  <a:pos x="138" y="155"/>
                </a:cxn>
                <a:cxn ang="0">
                  <a:pos x="182" y="179"/>
                </a:cxn>
                <a:cxn ang="0">
                  <a:pos x="216" y="250"/>
                </a:cxn>
                <a:cxn ang="0">
                  <a:pos x="241" y="357"/>
                </a:cxn>
                <a:cxn ang="0">
                  <a:pos x="246" y="470"/>
                </a:cxn>
                <a:cxn ang="0">
                  <a:pos x="233" y="554"/>
                </a:cxn>
                <a:cxn ang="0">
                  <a:pos x="192" y="637"/>
                </a:cxn>
                <a:cxn ang="0">
                  <a:pos x="146" y="649"/>
                </a:cxn>
                <a:cxn ang="0">
                  <a:pos x="119" y="619"/>
                </a:cxn>
                <a:cxn ang="0">
                  <a:pos x="104" y="548"/>
                </a:cxn>
                <a:cxn ang="0">
                  <a:pos x="85" y="506"/>
                </a:cxn>
                <a:cxn ang="0">
                  <a:pos x="56" y="554"/>
                </a:cxn>
                <a:cxn ang="0">
                  <a:pos x="41" y="625"/>
                </a:cxn>
                <a:cxn ang="0">
                  <a:pos x="46" y="696"/>
                </a:cxn>
                <a:cxn ang="0">
                  <a:pos x="41" y="738"/>
                </a:cxn>
                <a:cxn ang="0">
                  <a:pos x="17" y="786"/>
                </a:cxn>
                <a:cxn ang="0">
                  <a:pos x="12" y="857"/>
                </a:cxn>
                <a:cxn ang="0">
                  <a:pos x="24" y="923"/>
                </a:cxn>
                <a:cxn ang="0">
                  <a:pos x="22" y="982"/>
                </a:cxn>
                <a:cxn ang="0">
                  <a:pos x="0" y="1083"/>
                </a:cxn>
                <a:cxn ang="0">
                  <a:pos x="2" y="1202"/>
                </a:cxn>
                <a:cxn ang="0">
                  <a:pos x="26" y="1297"/>
                </a:cxn>
                <a:cxn ang="0">
                  <a:pos x="41" y="1268"/>
                </a:cxn>
                <a:cxn ang="0">
                  <a:pos x="51" y="1149"/>
                </a:cxn>
                <a:cxn ang="0">
                  <a:pos x="85" y="1042"/>
                </a:cxn>
                <a:cxn ang="0">
                  <a:pos x="136" y="952"/>
                </a:cxn>
                <a:cxn ang="0">
                  <a:pos x="211" y="875"/>
                </a:cxn>
                <a:cxn ang="0">
                  <a:pos x="280" y="720"/>
                </a:cxn>
                <a:cxn ang="0">
                  <a:pos x="316" y="506"/>
                </a:cxn>
                <a:cxn ang="0">
                  <a:pos x="311" y="334"/>
                </a:cxn>
                <a:cxn ang="0">
                  <a:pos x="292" y="220"/>
                </a:cxn>
                <a:cxn ang="0">
                  <a:pos x="243" y="90"/>
                </a:cxn>
                <a:cxn ang="0">
                  <a:pos x="175" y="6"/>
                </a:cxn>
                <a:cxn ang="0">
                  <a:pos x="102" y="6"/>
                </a:cxn>
                <a:cxn ang="0">
                  <a:pos x="34" y="66"/>
                </a:cxn>
                <a:cxn ang="0">
                  <a:pos x="29" y="185"/>
                </a:cxn>
                <a:cxn ang="0">
                  <a:pos x="56" y="226"/>
                </a:cxn>
              </a:cxnLst>
              <a:rect l="0" t="0" r="r" b="b"/>
              <a:pathLst>
                <a:path w="316" h="1327">
                  <a:moveTo>
                    <a:pt x="56" y="232"/>
                  </a:moveTo>
                  <a:lnTo>
                    <a:pt x="85" y="185"/>
                  </a:lnTo>
                  <a:lnTo>
                    <a:pt x="114" y="161"/>
                  </a:lnTo>
                  <a:lnTo>
                    <a:pt x="138" y="155"/>
                  </a:lnTo>
                  <a:lnTo>
                    <a:pt x="163" y="161"/>
                  </a:lnTo>
                  <a:lnTo>
                    <a:pt x="182" y="179"/>
                  </a:lnTo>
                  <a:lnTo>
                    <a:pt x="202" y="209"/>
                  </a:lnTo>
                  <a:lnTo>
                    <a:pt x="216" y="250"/>
                  </a:lnTo>
                  <a:lnTo>
                    <a:pt x="229" y="298"/>
                  </a:lnTo>
                  <a:lnTo>
                    <a:pt x="241" y="357"/>
                  </a:lnTo>
                  <a:lnTo>
                    <a:pt x="246" y="417"/>
                  </a:lnTo>
                  <a:lnTo>
                    <a:pt x="246" y="470"/>
                  </a:lnTo>
                  <a:lnTo>
                    <a:pt x="241" y="518"/>
                  </a:lnTo>
                  <a:lnTo>
                    <a:pt x="233" y="554"/>
                  </a:lnTo>
                  <a:lnTo>
                    <a:pt x="221" y="589"/>
                  </a:lnTo>
                  <a:lnTo>
                    <a:pt x="192" y="637"/>
                  </a:lnTo>
                  <a:lnTo>
                    <a:pt x="160" y="655"/>
                  </a:lnTo>
                  <a:lnTo>
                    <a:pt x="146" y="649"/>
                  </a:lnTo>
                  <a:lnTo>
                    <a:pt x="131" y="637"/>
                  </a:lnTo>
                  <a:lnTo>
                    <a:pt x="119" y="619"/>
                  </a:lnTo>
                  <a:lnTo>
                    <a:pt x="112" y="589"/>
                  </a:lnTo>
                  <a:lnTo>
                    <a:pt x="104" y="548"/>
                  </a:lnTo>
                  <a:lnTo>
                    <a:pt x="104" y="500"/>
                  </a:lnTo>
                  <a:lnTo>
                    <a:pt x="85" y="506"/>
                  </a:lnTo>
                  <a:lnTo>
                    <a:pt x="70" y="524"/>
                  </a:lnTo>
                  <a:lnTo>
                    <a:pt x="56" y="554"/>
                  </a:lnTo>
                  <a:lnTo>
                    <a:pt x="46" y="583"/>
                  </a:lnTo>
                  <a:lnTo>
                    <a:pt x="41" y="625"/>
                  </a:lnTo>
                  <a:lnTo>
                    <a:pt x="41" y="661"/>
                  </a:lnTo>
                  <a:lnTo>
                    <a:pt x="46" y="696"/>
                  </a:lnTo>
                  <a:lnTo>
                    <a:pt x="58" y="732"/>
                  </a:lnTo>
                  <a:lnTo>
                    <a:pt x="41" y="738"/>
                  </a:lnTo>
                  <a:lnTo>
                    <a:pt x="26" y="762"/>
                  </a:lnTo>
                  <a:lnTo>
                    <a:pt x="17" y="786"/>
                  </a:lnTo>
                  <a:lnTo>
                    <a:pt x="12" y="821"/>
                  </a:lnTo>
                  <a:lnTo>
                    <a:pt x="12" y="857"/>
                  </a:lnTo>
                  <a:lnTo>
                    <a:pt x="14" y="893"/>
                  </a:lnTo>
                  <a:lnTo>
                    <a:pt x="24" y="923"/>
                  </a:lnTo>
                  <a:lnTo>
                    <a:pt x="39" y="946"/>
                  </a:lnTo>
                  <a:lnTo>
                    <a:pt x="22" y="982"/>
                  </a:lnTo>
                  <a:lnTo>
                    <a:pt x="7" y="1030"/>
                  </a:lnTo>
                  <a:lnTo>
                    <a:pt x="0" y="1083"/>
                  </a:lnTo>
                  <a:lnTo>
                    <a:pt x="0" y="1149"/>
                  </a:lnTo>
                  <a:lnTo>
                    <a:pt x="2" y="1202"/>
                  </a:lnTo>
                  <a:lnTo>
                    <a:pt x="12" y="1256"/>
                  </a:lnTo>
                  <a:lnTo>
                    <a:pt x="26" y="1297"/>
                  </a:lnTo>
                  <a:lnTo>
                    <a:pt x="46" y="1327"/>
                  </a:lnTo>
                  <a:lnTo>
                    <a:pt x="41" y="1268"/>
                  </a:lnTo>
                  <a:lnTo>
                    <a:pt x="44" y="1208"/>
                  </a:lnTo>
                  <a:lnTo>
                    <a:pt x="51" y="1149"/>
                  </a:lnTo>
                  <a:lnTo>
                    <a:pt x="65" y="1089"/>
                  </a:lnTo>
                  <a:lnTo>
                    <a:pt x="85" y="1042"/>
                  </a:lnTo>
                  <a:lnTo>
                    <a:pt x="107" y="994"/>
                  </a:lnTo>
                  <a:lnTo>
                    <a:pt x="136" y="952"/>
                  </a:lnTo>
                  <a:lnTo>
                    <a:pt x="168" y="923"/>
                  </a:lnTo>
                  <a:lnTo>
                    <a:pt x="211" y="875"/>
                  </a:lnTo>
                  <a:lnTo>
                    <a:pt x="248" y="804"/>
                  </a:lnTo>
                  <a:lnTo>
                    <a:pt x="280" y="720"/>
                  </a:lnTo>
                  <a:lnTo>
                    <a:pt x="304" y="619"/>
                  </a:lnTo>
                  <a:lnTo>
                    <a:pt x="316" y="506"/>
                  </a:lnTo>
                  <a:lnTo>
                    <a:pt x="316" y="393"/>
                  </a:lnTo>
                  <a:lnTo>
                    <a:pt x="311" y="334"/>
                  </a:lnTo>
                  <a:lnTo>
                    <a:pt x="304" y="274"/>
                  </a:lnTo>
                  <a:lnTo>
                    <a:pt x="292" y="220"/>
                  </a:lnTo>
                  <a:lnTo>
                    <a:pt x="275" y="167"/>
                  </a:lnTo>
                  <a:lnTo>
                    <a:pt x="243" y="90"/>
                  </a:lnTo>
                  <a:lnTo>
                    <a:pt x="209" y="42"/>
                  </a:lnTo>
                  <a:lnTo>
                    <a:pt x="175" y="6"/>
                  </a:lnTo>
                  <a:lnTo>
                    <a:pt x="138" y="0"/>
                  </a:lnTo>
                  <a:lnTo>
                    <a:pt x="102" y="6"/>
                  </a:lnTo>
                  <a:lnTo>
                    <a:pt x="68" y="24"/>
                  </a:lnTo>
                  <a:lnTo>
                    <a:pt x="34" y="66"/>
                  </a:lnTo>
                  <a:lnTo>
                    <a:pt x="0" y="113"/>
                  </a:lnTo>
                  <a:lnTo>
                    <a:pt x="29" y="185"/>
                  </a:lnTo>
                  <a:lnTo>
                    <a:pt x="56" y="232"/>
                  </a:lnTo>
                  <a:lnTo>
                    <a:pt x="56" y="226"/>
                  </a:lnTo>
                  <a:lnTo>
                    <a:pt x="56" y="232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82" y="9005"/>
              <a:ext cx="1" cy="211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2" y="-915"/>
              <a:ext cx="316" cy="1327"/>
            </a:xfrm>
            <a:custGeom>
              <a:avLst/>
              <a:gdLst/>
              <a:ahLst/>
              <a:cxnLst>
                <a:cxn ang="0">
                  <a:pos x="85" y="185"/>
                </a:cxn>
                <a:cxn ang="0">
                  <a:pos x="138" y="155"/>
                </a:cxn>
                <a:cxn ang="0">
                  <a:pos x="182" y="179"/>
                </a:cxn>
                <a:cxn ang="0">
                  <a:pos x="216" y="250"/>
                </a:cxn>
                <a:cxn ang="0">
                  <a:pos x="241" y="357"/>
                </a:cxn>
                <a:cxn ang="0">
                  <a:pos x="246" y="470"/>
                </a:cxn>
                <a:cxn ang="0">
                  <a:pos x="233" y="554"/>
                </a:cxn>
                <a:cxn ang="0">
                  <a:pos x="192" y="637"/>
                </a:cxn>
                <a:cxn ang="0">
                  <a:pos x="146" y="649"/>
                </a:cxn>
                <a:cxn ang="0">
                  <a:pos x="119" y="619"/>
                </a:cxn>
                <a:cxn ang="0">
                  <a:pos x="104" y="548"/>
                </a:cxn>
                <a:cxn ang="0">
                  <a:pos x="85" y="506"/>
                </a:cxn>
                <a:cxn ang="0">
                  <a:pos x="56" y="554"/>
                </a:cxn>
                <a:cxn ang="0">
                  <a:pos x="41" y="625"/>
                </a:cxn>
                <a:cxn ang="0">
                  <a:pos x="46" y="696"/>
                </a:cxn>
                <a:cxn ang="0">
                  <a:pos x="41" y="738"/>
                </a:cxn>
                <a:cxn ang="0">
                  <a:pos x="17" y="786"/>
                </a:cxn>
                <a:cxn ang="0">
                  <a:pos x="12" y="857"/>
                </a:cxn>
                <a:cxn ang="0">
                  <a:pos x="24" y="923"/>
                </a:cxn>
                <a:cxn ang="0">
                  <a:pos x="22" y="982"/>
                </a:cxn>
                <a:cxn ang="0">
                  <a:pos x="0" y="1083"/>
                </a:cxn>
                <a:cxn ang="0">
                  <a:pos x="2" y="1202"/>
                </a:cxn>
                <a:cxn ang="0">
                  <a:pos x="26" y="1297"/>
                </a:cxn>
                <a:cxn ang="0">
                  <a:pos x="41" y="1268"/>
                </a:cxn>
                <a:cxn ang="0">
                  <a:pos x="51" y="1149"/>
                </a:cxn>
                <a:cxn ang="0">
                  <a:pos x="85" y="1042"/>
                </a:cxn>
                <a:cxn ang="0">
                  <a:pos x="136" y="952"/>
                </a:cxn>
                <a:cxn ang="0">
                  <a:pos x="211" y="875"/>
                </a:cxn>
                <a:cxn ang="0">
                  <a:pos x="280" y="720"/>
                </a:cxn>
                <a:cxn ang="0">
                  <a:pos x="316" y="506"/>
                </a:cxn>
                <a:cxn ang="0">
                  <a:pos x="311" y="334"/>
                </a:cxn>
                <a:cxn ang="0">
                  <a:pos x="292" y="220"/>
                </a:cxn>
                <a:cxn ang="0">
                  <a:pos x="243" y="90"/>
                </a:cxn>
                <a:cxn ang="0">
                  <a:pos x="175" y="6"/>
                </a:cxn>
                <a:cxn ang="0">
                  <a:pos x="102" y="6"/>
                </a:cxn>
                <a:cxn ang="0">
                  <a:pos x="34" y="66"/>
                </a:cxn>
                <a:cxn ang="0">
                  <a:pos x="29" y="185"/>
                </a:cxn>
                <a:cxn ang="0">
                  <a:pos x="56" y="226"/>
                </a:cxn>
              </a:cxnLst>
              <a:rect l="0" t="0" r="r" b="b"/>
              <a:pathLst>
                <a:path w="316" h="1327">
                  <a:moveTo>
                    <a:pt x="56" y="232"/>
                  </a:moveTo>
                  <a:lnTo>
                    <a:pt x="85" y="185"/>
                  </a:lnTo>
                  <a:lnTo>
                    <a:pt x="114" y="161"/>
                  </a:lnTo>
                  <a:lnTo>
                    <a:pt x="138" y="155"/>
                  </a:lnTo>
                  <a:lnTo>
                    <a:pt x="163" y="161"/>
                  </a:lnTo>
                  <a:lnTo>
                    <a:pt x="182" y="179"/>
                  </a:lnTo>
                  <a:lnTo>
                    <a:pt x="202" y="209"/>
                  </a:lnTo>
                  <a:lnTo>
                    <a:pt x="216" y="250"/>
                  </a:lnTo>
                  <a:lnTo>
                    <a:pt x="229" y="298"/>
                  </a:lnTo>
                  <a:lnTo>
                    <a:pt x="241" y="357"/>
                  </a:lnTo>
                  <a:lnTo>
                    <a:pt x="246" y="417"/>
                  </a:lnTo>
                  <a:lnTo>
                    <a:pt x="246" y="470"/>
                  </a:lnTo>
                  <a:lnTo>
                    <a:pt x="241" y="518"/>
                  </a:lnTo>
                  <a:lnTo>
                    <a:pt x="233" y="554"/>
                  </a:lnTo>
                  <a:lnTo>
                    <a:pt x="221" y="589"/>
                  </a:lnTo>
                  <a:lnTo>
                    <a:pt x="192" y="637"/>
                  </a:lnTo>
                  <a:lnTo>
                    <a:pt x="160" y="655"/>
                  </a:lnTo>
                  <a:lnTo>
                    <a:pt x="146" y="649"/>
                  </a:lnTo>
                  <a:lnTo>
                    <a:pt x="131" y="637"/>
                  </a:lnTo>
                  <a:lnTo>
                    <a:pt x="119" y="619"/>
                  </a:lnTo>
                  <a:lnTo>
                    <a:pt x="112" y="589"/>
                  </a:lnTo>
                  <a:lnTo>
                    <a:pt x="104" y="548"/>
                  </a:lnTo>
                  <a:lnTo>
                    <a:pt x="104" y="500"/>
                  </a:lnTo>
                  <a:lnTo>
                    <a:pt x="85" y="506"/>
                  </a:lnTo>
                  <a:lnTo>
                    <a:pt x="70" y="524"/>
                  </a:lnTo>
                  <a:lnTo>
                    <a:pt x="56" y="554"/>
                  </a:lnTo>
                  <a:lnTo>
                    <a:pt x="46" y="583"/>
                  </a:lnTo>
                  <a:lnTo>
                    <a:pt x="41" y="625"/>
                  </a:lnTo>
                  <a:lnTo>
                    <a:pt x="41" y="661"/>
                  </a:lnTo>
                  <a:lnTo>
                    <a:pt x="46" y="696"/>
                  </a:lnTo>
                  <a:lnTo>
                    <a:pt x="58" y="732"/>
                  </a:lnTo>
                  <a:lnTo>
                    <a:pt x="41" y="738"/>
                  </a:lnTo>
                  <a:lnTo>
                    <a:pt x="26" y="762"/>
                  </a:lnTo>
                  <a:lnTo>
                    <a:pt x="17" y="786"/>
                  </a:lnTo>
                  <a:lnTo>
                    <a:pt x="12" y="821"/>
                  </a:lnTo>
                  <a:lnTo>
                    <a:pt x="12" y="857"/>
                  </a:lnTo>
                  <a:lnTo>
                    <a:pt x="14" y="893"/>
                  </a:lnTo>
                  <a:lnTo>
                    <a:pt x="24" y="923"/>
                  </a:lnTo>
                  <a:lnTo>
                    <a:pt x="39" y="946"/>
                  </a:lnTo>
                  <a:lnTo>
                    <a:pt x="22" y="982"/>
                  </a:lnTo>
                  <a:lnTo>
                    <a:pt x="7" y="1030"/>
                  </a:lnTo>
                  <a:lnTo>
                    <a:pt x="0" y="1083"/>
                  </a:lnTo>
                  <a:lnTo>
                    <a:pt x="0" y="1149"/>
                  </a:lnTo>
                  <a:lnTo>
                    <a:pt x="2" y="1202"/>
                  </a:lnTo>
                  <a:lnTo>
                    <a:pt x="12" y="1256"/>
                  </a:lnTo>
                  <a:lnTo>
                    <a:pt x="26" y="1297"/>
                  </a:lnTo>
                  <a:lnTo>
                    <a:pt x="46" y="1327"/>
                  </a:lnTo>
                  <a:lnTo>
                    <a:pt x="41" y="1268"/>
                  </a:lnTo>
                  <a:lnTo>
                    <a:pt x="44" y="1208"/>
                  </a:lnTo>
                  <a:lnTo>
                    <a:pt x="51" y="1149"/>
                  </a:lnTo>
                  <a:lnTo>
                    <a:pt x="65" y="1089"/>
                  </a:lnTo>
                  <a:lnTo>
                    <a:pt x="85" y="1042"/>
                  </a:lnTo>
                  <a:lnTo>
                    <a:pt x="107" y="994"/>
                  </a:lnTo>
                  <a:lnTo>
                    <a:pt x="136" y="952"/>
                  </a:lnTo>
                  <a:lnTo>
                    <a:pt x="168" y="923"/>
                  </a:lnTo>
                  <a:lnTo>
                    <a:pt x="211" y="875"/>
                  </a:lnTo>
                  <a:lnTo>
                    <a:pt x="248" y="804"/>
                  </a:lnTo>
                  <a:lnTo>
                    <a:pt x="280" y="720"/>
                  </a:lnTo>
                  <a:lnTo>
                    <a:pt x="304" y="619"/>
                  </a:lnTo>
                  <a:lnTo>
                    <a:pt x="316" y="506"/>
                  </a:lnTo>
                  <a:lnTo>
                    <a:pt x="316" y="393"/>
                  </a:lnTo>
                  <a:lnTo>
                    <a:pt x="311" y="334"/>
                  </a:lnTo>
                  <a:lnTo>
                    <a:pt x="304" y="274"/>
                  </a:lnTo>
                  <a:lnTo>
                    <a:pt x="292" y="220"/>
                  </a:lnTo>
                  <a:lnTo>
                    <a:pt x="275" y="167"/>
                  </a:lnTo>
                  <a:lnTo>
                    <a:pt x="243" y="90"/>
                  </a:lnTo>
                  <a:lnTo>
                    <a:pt x="209" y="42"/>
                  </a:lnTo>
                  <a:lnTo>
                    <a:pt x="175" y="6"/>
                  </a:lnTo>
                  <a:lnTo>
                    <a:pt x="138" y="0"/>
                  </a:lnTo>
                  <a:lnTo>
                    <a:pt x="102" y="6"/>
                  </a:lnTo>
                  <a:lnTo>
                    <a:pt x="68" y="24"/>
                  </a:lnTo>
                  <a:lnTo>
                    <a:pt x="34" y="66"/>
                  </a:lnTo>
                  <a:lnTo>
                    <a:pt x="0" y="113"/>
                  </a:lnTo>
                  <a:lnTo>
                    <a:pt x="29" y="185"/>
                  </a:lnTo>
                  <a:lnTo>
                    <a:pt x="56" y="232"/>
                  </a:lnTo>
                  <a:lnTo>
                    <a:pt x="56" y="226"/>
                  </a:lnTo>
                  <a:lnTo>
                    <a:pt x="56" y="232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571" y="8016"/>
              <a:ext cx="319" cy="1327"/>
            </a:xfrm>
            <a:custGeom>
              <a:avLst/>
              <a:gdLst/>
              <a:ahLst/>
              <a:cxnLst>
                <a:cxn ang="0">
                  <a:pos x="231" y="185"/>
                </a:cxn>
                <a:cxn ang="0">
                  <a:pos x="180" y="155"/>
                </a:cxn>
                <a:cxn ang="0">
                  <a:pos x="136" y="179"/>
                </a:cxn>
                <a:cxn ang="0">
                  <a:pos x="102" y="250"/>
                </a:cxn>
                <a:cxn ang="0">
                  <a:pos x="78" y="357"/>
                </a:cxn>
                <a:cxn ang="0">
                  <a:pos x="73" y="470"/>
                </a:cxn>
                <a:cxn ang="0">
                  <a:pos x="85" y="554"/>
                </a:cxn>
                <a:cxn ang="0">
                  <a:pos x="124" y="637"/>
                </a:cxn>
                <a:cxn ang="0">
                  <a:pos x="170" y="649"/>
                </a:cxn>
                <a:cxn ang="0">
                  <a:pos x="197" y="619"/>
                </a:cxn>
                <a:cxn ang="0">
                  <a:pos x="212" y="548"/>
                </a:cxn>
                <a:cxn ang="0">
                  <a:pos x="231" y="506"/>
                </a:cxn>
                <a:cxn ang="0">
                  <a:pos x="260" y="554"/>
                </a:cxn>
                <a:cxn ang="0">
                  <a:pos x="275" y="625"/>
                </a:cxn>
                <a:cxn ang="0">
                  <a:pos x="270" y="696"/>
                </a:cxn>
                <a:cxn ang="0">
                  <a:pos x="275" y="738"/>
                </a:cxn>
                <a:cxn ang="0">
                  <a:pos x="299" y="786"/>
                </a:cxn>
                <a:cxn ang="0">
                  <a:pos x="307" y="857"/>
                </a:cxn>
                <a:cxn ang="0">
                  <a:pos x="292" y="923"/>
                </a:cxn>
                <a:cxn ang="0">
                  <a:pos x="297" y="982"/>
                </a:cxn>
                <a:cxn ang="0">
                  <a:pos x="316" y="1083"/>
                </a:cxn>
                <a:cxn ang="0">
                  <a:pos x="314" y="1202"/>
                </a:cxn>
                <a:cxn ang="0">
                  <a:pos x="290" y="1297"/>
                </a:cxn>
                <a:cxn ang="0">
                  <a:pos x="275" y="1268"/>
                </a:cxn>
                <a:cxn ang="0">
                  <a:pos x="265" y="1149"/>
                </a:cxn>
                <a:cxn ang="0">
                  <a:pos x="231" y="1042"/>
                </a:cxn>
                <a:cxn ang="0">
                  <a:pos x="180" y="952"/>
                </a:cxn>
                <a:cxn ang="0">
                  <a:pos x="105" y="875"/>
                </a:cxn>
                <a:cxn ang="0">
                  <a:pos x="36" y="720"/>
                </a:cxn>
                <a:cxn ang="0">
                  <a:pos x="0" y="506"/>
                </a:cxn>
                <a:cxn ang="0">
                  <a:pos x="5" y="334"/>
                </a:cxn>
                <a:cxn ang="0">
                  <a:pos x="24" y="220"/>
                </a:cxn>
                <a:cxn ang="0">
                  <a:pos x="73" y="90"/>
                </a:cxn>
                <a:cxn ang="0">
                  <a:pos x="143" y="6"/>
                </a:cxn>
                <a:cxn ang="0">
                  <a:pos x="214" y="6"/>
                </a:cxn>
                <a:cxn ang="0">
                  <a:pos x="285" y="66"/>
                </a:cxn>
                <a:cxn ang="0">
                  <a:pos x="290" y="185"/>
                </a:cxn>
                <a:cxn ang="0">
                  <a:pos x="260" y="226"/>
                </a:cxn>
              </a:cxnLst>
              <a:rect l="0" t="0" r="r" b="b"/>
              <a:pathLst>
                <a:path w="319" h="1327">
                  <a:moveTo>
                    <a:pt x="260" y="232"/>
                  </a:moveTo>
                  <a:lnTo>
                    <a:pt x="231" y="185"/>
                  </a:lnTo>
                  <a:lnTo>
                    <a:pt x="204" y="161"/>
                  </a:lnTo>
                  <a:lnTo>
                    <a:pt x="180" y="155"/>
                  </a:lnTo>
                  <a:lnTo>
                    <a:pt x="156" y="161"/>
                  </a:lnTo>
                  <a:lnTo>
                    <a:pt x="136" y="179"/>
                  </a:lnTo>
                  <a:lnTo>
                    <a:pt x="117" y="209"/>
                  </a:lnTo>
                  <a:lnTo>
                    <a:pt x="102" y="250"/>
                  </a:lnTo>
                  <a:lnTo>
                    <a:pt x="90" y="298"/>
                  </a:lnTo>
                  <a:lnTo>
                    <a:pt x="78" y="357"/>
                  </a:lnTo>
                  <a:lnTo>
                    <a:pt x="73" y="417"/>
                  </a:lnTo>
                  <a:lnTo>
                    <a:pt x="73" y="470"/>
                  </a:lnTo>
                  <a:lnTo>
                    <a:pt x="75" y="518"/>
                  </a:lnTo>
                  <a:lnTo>
                    <a:pt x="85" y="554"/>
                  </a:lnTo>
                  <a:lnTo>
                    <a:pt x="95" y="589"/>
                  </a:lnTo>
                  <a:lnTo>
                    <a:pt x="124" y="637"/>
                  </a:lnTo>
                  <a:lnTo>
                    <a:pt x="156" y="655"/>
                  </a:lnTo>
                  <a:lnTo>
                    <a:pt x="170" y="649"/>
                  </a:lnTo>
                  <a:lnTo>
                    <a:pt x="185" y="637"/>
                  </a:lnTo>
                  <a:lnTo>
                    <a:pt x="197" y="619"/>
                  </a:lnTo>
                  <a:lnTo>
                    <a:pt x="204" y="589"/>
                  </a:lnTo>
                  <a:lnTo>
                    <a:pt x="212" y="548"/>
                  </a:lnTo>
                  <a:lnTo>
                    <a:pt x="212" y="500"/>
                  </a:lnTo>
                  <a:lnTo>
                    <a:pt x="231" y="506"/>
                  </a:lnTo>
                  <a:lnTo>
                    <a:pt x="248" y="524"/>
                  </a:lnTo>
                  <a:lnTo>
                    <a:pt x="260" y="554"/>
                  </a:lnTo>
                  <a:lnTo>
                    <a:pt x="270" y="583"/>
                  </a:lnTo>
                  <a:lnTo>
                    <a:pt x="275" y="625"/>
                  </a:lnTo>
                  <a:lnTo>
                    <a:pt x="275" y="661"/>
                  </a:lnTo>
                  <a:lnTo>
                    <a:pt x="270" y="696"/>
                  </a:lnTo>
                  <a:lnTo>
                    <a:pt x="258" y="732"/>
                  </a:lnTo>
                  <a:lnTo>
                    <a:pt x="275" y="738"/>
                  </a:lnTo>
                  <a:lnTo>
                    <a:pt x="290" y="762"/>
                  </a:lnTo>
                  <a:lnTo>
                    <a:pt x="299" y="786"/>
                  </a:lnTo>
                  <a:lnTo>
                    <a:pt x="304" y="821"/>
                  </a:lnTo>
                  <a:lnTo>
                    <a:pt x="307" y="857"/>
                  </a:lnTo>
                  <a:lnTo>
                    <a:pt x="302" y="893"/>
                  </a:lnTo>
                  <a:lnTo>
                    <a:pt x="292" y="923"/>
                  </a:lnTo>
                  <a:lnTo>
                    <a:pt x="277" y="946"/>
                  </a:lnTo>
                  <a:lnTo>
                    <a:pt x="297" y="982"/>
                  </a:lnTo>
                  <a:lnTo>
                    <a:pt x="309" y="1030"/>
                  </a:lnTo>
                  <a:lnTo>
                    <a:pt x="316" y="1083"/>
                  </a:lnTo>
                  <a:lnTo>
                    <a:pt x="319" y="1149"/>
                  </a:lnTo>
                  <a:lnTo>
                    <a:pt x="314" y="1202"/>
                  </a:lnTo>
                  <a:lnTo>
                    <a:pt x="304" y="1256"/>
                  </a:lnTo>
                  <a:lnTo>
                    <a:pt x="290" y="1297"/>
                  </a:lnTo>
                  <a:lnTo>
                    <a:pt x="270" y="1327"/>
                  </a:lnTo>
                  <a:lnTo>
                    <a:pt x="275" y="1268"/>
                  </a:lnTo>
                  <a:lnTo>
                    <a:pt x="272" y="1208"/>
                  </a:lnTo>
                  <a:lnTo>
                    <a:pt x="265" y="1149"/>
                  </a:lnTo>
                  <a:lnTo>
                    <a:pt x="251" y="1089"/>
                  </a:lnTo>
                  <a:lnTo>
                    <a:pt x="231" y="1042"/>
                  </a:lnTo>
                  <a:lnTo>
                    <a:pt x="209" y="994"/>
                  </a:lnTo>
                  <a:lnTo>
                    <a:pt x="180" y="952"/>
                  </a:lnTo>
                  <a:lnTo>
                    <a:pt x="148" y="923"/>
                  </a:lnTo>
                  <a:lnTo>
                    <a:pt x="105" y="875"/>
                  </a:lnTo>
                  <a:lnTo>
                    <a:pt x="68" y="804"/>
                  </a:lnTo>
                  <a:lnTo>
                    <a:pt x="36" y="720"/>
                  </a:lnTo>
                  <a:lnTo>
                    <a:pt x="12" y="619"/>
                  </a:lnTo>
                  <a:lnTo>
                    <a:pt x="0" y="506"/>
                  </a:lnTo>
                  <a:lnTo>
                    <a:pt x="0" y="393"/>
                  </a:lnTo>
                  <a:lnTo>
                    <a:pt x="5" y="334"/>
                  </a:lnTo>
                  <a:lnTo>
                    <a:pt x="12" y="274"/>
                  </a:lnTo>
                  <a:lnTo>
                    <a:pt x="24" y="220"/>
                  </a:lnTo>
                  <a:lnTo>
                    <a:pt x="41" y="167"/>
                  </a:lnTo>
                  <a:lnTo>
                    <a:pt x="73" y="90"/>
                  </a:lnTo>
                  <a:lnTo>
                    <a:pt x="109" y="42"/>
                  </a:lnTo>
                  <a:lnTo>
                    <a:pt x="143" y="6"/>
                  </a:lnTo>
                  <a:lnTo>
                    <a:pt x="180" y="0"/>
                  </a:lnTo>
                  <a:lnTo>
                    <a:pt x="214" y="6"/>
                  </a:lnTo>
                  <a:lnTo>
                    <a:pt x="251" y="24"/>
                  </a:lnTo>
                  <a:lnTo>
                    <a:pt x="285" y="66"/>
                  </a:lnTo>
                  <a:lnTo>
                    <a:pt x="319" y="113"/>
                  </a:lnTo>
                  <a:lnTo>
                    <a:pt x="290" y="185"/>
                  </a:lnTo>
                  <a:lnTo>
                    <a:pt x="260" y="232"/>
                  </a:lnTo>
                  <a:lnTo>
                    <a:pt x="260" y="226"/>
                  </a:lnTo>
                  <a:lnTo>
                    <a:pt x="260" y="232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8778" y="8963"/>
              <a:ext cx="1" cy="2132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8571" y="-1791"/>
              <a:ext cx="319" cy="1327"/>
            </a:xfrm>
            <a:custGeom>
              <a:avLst/>
              <a:gdLst/>
              <a:ahLst/>
              <a:cxnLst>
                <a:cxn ang="0">
                  <a:pos x="231" y="1136"/>
                </a:cxn>
                <a:cxn ang="0">
                  <a:pos x="180" y="1172"/>
                </a:cxn>
                <a:cxn ang="0">
                  <a:pos x="136" y="1142"/>
                </a:cxn>
                <a:cxn ang="0">
                  <a:pos x="102" y="1071"/>
                </a:cxn>
                <a:cxn ang="0">
                  <a:pos x="78" y="964"/>
                </a:cxn>
                <a:cxn ang="0">
                  <a:pos x="73" y="857"/>
                </a:cxn>
                <a:cxn ang="0">
                  <a:pos x="85" y="767"/>
                </a:cxn>
                <a:cxn ang="0">
                  <a:pos x="124" y="690"/>
                </a:cxn>
                <a:cxn ang="0">
                  <a:pos x="170" y="672"/>
                </a:cxn>
                <a:cxn ang="0">
                  <a:pos x="197" y="708"/>
                </a:cxn>
                <a:cxn ang="0">
                  <a:pos x="212" y="779"/>
                </a:cxn>
                <a:cxn ang="0">
                  <a:pos x="231" y="821"/>
                </a:cxn>
                <a:cxn ang="0">
                  <a:pos x="260" y="773"/>
                </a:cxn>
                <a:cxn ang="0">
                  <a:pos x="275" y="702"/>
                </a:cxn>
                <a:cxn ang="0">
                  <a:pos x="270" y="625"/>
                </a:cxn>
                <a:cxn ang="0">
                  <a:pos x="275" y="583"/>
                </a:cxn>
                <a:cxn ang="0">
                  <a:pos x="299" y="535"/>
                </a:cxn>
                <a:cxn ang="0">
                  <a:pos x="307" y="464"/>
                </a:cxn>
                <a:cxn ang="0">
                  <a:pos x="292" y="404"/>
                </a:cxn>
                <a:cxn ang="0">
                  <a:pos x="297" y="345"/>
                </a:cxn>
                <a:cxn ang="0">
                  <a:pos x="316" y="244"/>
                </a:cxn>
                <a:cxn ang="0">
                  <a:pos x="314" y="125"/>
                </a:cxn>
                <a:cxn ang="0">
                  <a:pos x="290" y="30"/>
                </a:cxn>
                <a:cxn ang="0">
                  <a:pos x="275" y="59"/>
                </a:cxn>
                <a:cxn ang="0">
                  <a:pos x="265" y="178"/>
                </a:cxn>
                <a:cxn ang="0">
                  <a:pos x="231" y="285"/>
                </a:cxn>
                <a:cxn ang="0">
                  <a:pos x="180" y="369"/>
                </a:cxn>
                <a:cxn ang="0">
                  <a:pos x="105" y="446"/>
                </a:cxn>
                <a:cxn ang="0">
                  <a:pos x="36" y="601"/>
                </a:cxn>
                <a:cxn ang="0">
                  <a:pos x="0" y="815"/>
                </a:cxn>
                <a:cxn ang="0">
                  <a:pos x="5" y="987"/>
                </a:cxn>
                <a:cxn ang="0">
                  <a:pos x="24" y="1101"/>
                </a:cxn>
                <a:cxn ang="0">
                  <a:pos x="73" y="1231"/>
                </a:cxn>
                <a:cxn ang="0">
                  <a:pos x="143" y="1315"/>
                </a:cxn>
                <a:cxn ang="0">
                  <a:pos x="214" y="1321"/>
                </a:cxn>
                <a:cxn ang="0">
                  <a:pos x="285" y="1261"/>
                </a:cxn>
                <a:cxn ang="0">
                  <a:pos x="290" y="1142"/>
                </a:cxn>
                <a:cxn ang="0">
                  <a:pos x="260" y="1089"/>
                </a:cxn>
              </a:cxnLst>
              <a:rect l="0" t="0" r="r" b="b"/>
              <a:pathLst>
                <a:path w="319" h="1327">
                  <a:moveTo>
                    <a:pt x="260" y="1095"/>
                  </a:moveTo>
                  <a:lnTo>
                    <a:pt x="231" y="1136"/>
                  </a:lnTo>
                  <a:lnTo>
                    <a:pt x="204" y="1160"/>
                  </a:lnTo>
                  <a:lnTo>
                    <a:pt x="180" y="1172"/>
                  </a:lnTo>
                  <a:lnTo>
                    <a:pt x="156" y="1160"/>
                  </a:lnTo>
                  <a:lnTo>
                    <a:pt x="136" y="1142"/>
                  </a:lnTo>
                  <a:lnTo>
                    <a:pt x="117" y="1112"/>
                  </a:lnTo>
                  <a:lnTo>
                    <a:pt x="102" y="1071"/>
                  </a:lnTo>
                  <a:lnTo>
                    <a:pt x="90" y="1029"/>
                  </a:lnTo>
                  <a:lnTo>
                    <a:pt x="78" y="964"/>
                  </a:lnTo>
                  <a:lnTo>
                    <a:pt x="73" y="910"/>
                  </a:lnTo>
                  <a:lnTo>
                    <a:pt x="73" y="857"/>
                  </a:lnTo>
                  <a:lnTo>
                    <a:pt x="75" y="809"/>
                  </a:lnTo>
                  <a:lnTo>
                    <a:pt x="85" y="767"/>
                  </a:lnTo>
                  <a:lnTo>
                    <a:pt x="95" y="732"/>
                  </a:lnTo>
                  <a:lnTo>
                    <a:pt x="124" y="690"/>
                  </a:lnTo>
                  <a:lnTo>
                    <a:pt x="156" y="672"/>
                  </a:lnTo>
                  <a:lnTo>
                    <a:pt x="170" y="672"/>
                  </a:lnTo>
                  <a:lnTo>
                    <a:pt x="185" y="684"/>
                  </a:lnTo>
                  <a:lnTo>
                    <a:pt x="197" y="708"/>
                  </a:lnTo>
                  <a:lnTo>
                    <a:pt x="204" y="738"/>
                  </a:lnTo>
                  <a:lnTo>
                    <a:pt x="212" y="779"/>
                  </a:lnTo>
                  <a:lnTo>
                    <a:pt x="212" y="827"/>
                  </a:lnTo>
                  <a:lnTo>
                    <a:pt x="231" y="821"/>
                  </a:lnTo>
                  <a:lnTo>
                    <a:pt x="248" y="803"/>
                  </a:lnTo>
                  <a:lnTo>
                    <a:pt x="260" y="773"/>
                  </a:lnTo>
                  <a:lnTo>
                    <a:pt x="270" y="738"/>
                  </a:lnTo>
                  <a:lnTo>
                    <a:pt x="275" y="702"/>
                  </a:lnTo>
                  <a:lnTo>
                    <a:pt x="275" y="660"/>
                  </a:lnTo>
                  <a:lnTo>
                    <a:pt x="270" y="625"/>
                  </a:lnTo>
                  <a:lnTo>
                    <a:pt x="258" y="589"/>
                  </a:lnTo>
                  <a:lnTo>
                    <a:pt x="275" y="583"/>
                  </a:lnTo>
                  <a:lnTo>
                    <a:pt x="290" y="559"/>
                  </a:lnTo>
                  <a:lnTo>
                    <a:pt x="299" y="535"/>
                  </a:lnTo>
                  <a:lnTo>
                    <a:pt x="304" y="500"/>
                  </a:lnTo>
                  <a:lnTo>
                    <a:pt x="307" y="464"/>
                  </a:lnTo>
                  <a:lnTo>
                    <a:pt x="302" y="434"/>
                  </a:lnTo>
                  <a:lnTo>
                    <a:pt x="292" y="404"/>
                  </a:lnTo>
                  <a:lnTo>
                    <a:pt x="277" y="381"/>
                  </a:lnTo>
                  <a:lnTo>
                    <a:pt x="297" y="345"/>
                  </a:lnTo>
                  <a:lnTo>
                    <a:pt x="309" y="297"/>
                  </a:lnTo>
                  <a:lnTo>
                    <a:pt x="316" y="244"/>
                  </a:lnTo>
                  <a:lnTo>
                    <a:pt x="319" y="184"/>
                  </a:lnTo>
                  <a:lnTo>
                    <a:pt x="314" y="125"/>
                  </a:lnTo>
                  <a:lnTo>
                    <a:pt x="304" y="71"/>
                  </a:lnTo>
                  <a:lnTo>
                    <a:pt x="290" y="30"/>
                  </a:lnTo>
                  <a:lnTo>
                    <a:pt x="270" y="0"/>
                  </a:lnTo>
                  <a:lnTo>
                    <a:pt x="275" y="59"/>
                  </a:lnTo>
                  <a:lnTo>
                    <a:pt x="272" y="119"/>
                  </a:lnTo>
                  <a:lnTo>
                    <a:pt x="265" y="178"/>
                  </a:lnTo>
                  <a:lnTo>
                    <a:pt x="251" y="232"/>
                  </a:lnTo>
                  <a:lnTo>
                    <a:pt x="231" y="285"/>
                  </a:lnTo>
                  <a:lnTo>
                    <a:pt x="209" y="333"/>
                  </a:lnTo>
                  <a:lnTo>
                    <a:pt x="180" y="369"/>
                  </a:lnTo>
                  <a:lnTo>
                    <a:pt x="148" y="398"/>
                  </a:lnTo>
                  <a:lnTo>
                    <a:pt x="105" y="446"/>
                  </a:lnTo>
                  <a:lnTo>
                    <a:pt x="68" y="517"/>
                  </a:lnTo>
                  <a:lnTo>
                    <a:pt x="36" y="601"/>
                  </a:lnTo>
                  <a:lnTo>
                    <a:pt x="12" y="708"/>
                  </a:lnTo>
                  <a:lnTo>
                    <a:pt x="0" y="815"/>
                  </a:lnTo>
                  <a:lnTo>
                    <a:pt x="0" y="928"/>
                  </a:lnTo>
                  <a:lnTo>
                    <a:pt x="5" y="987"/>
                  </a:lnTo>
                  <a:lnTo>
                    <a:pt x="12" y="1047"/>
                  </a:lnTo>
                  <a:lnTo>
                    <a:pt x="24" y="1101"/>
                  </a:lnTo>
                  <a:lnTo>
                    <a:pt x="41" y="1154"/>
                  </a:lnTo>
                  <a:lnTo>
                    <a:pt x="73" y="1231"/>
                  </a:lnTo>
                  <a:lnTo>
                    <a:pt x="109" y="1285"/>
                  </a:lnTo>
                  <a:lnTo>
                    <a:pt x="143" y="1315"/>
                  </a:lnTo>
                  <a:lnTo>
                    <a:pt x="180" y="1327"/>
                  </a:lnTo>
                  <a:lnTo>
                    <a:pt x="214" y="1321"/>
                  </a:lnTo>
                  <a:lnTo>
                    <a:pt x="251" y="1297"/>
                  </a:lnTo>
                  <a:lnTo>
                    <a:pt x="285" y="1261"/>
                  </a:lnTo>
                  <a:lnTo>
                    <a:pt x="319" y="1208"/>
                  </a:lnTo>
                  <a:lnTo>
                    <a:pt x="290" y="1142"/>
                  </a:lnTo>
                  <a:lnTo>
                    <a:pt x="260" y="1095"/>
                  </a:lnTo>
                  <a:lnTo>
                    <a:pt x="260" y="1089"/>
                  </a:lnTo>
                  <a:lnTo>
                    <a:pt x="260" y="1095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792" y="-3313"/>
              <a:ext cx="1" cy="211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68" y="-3311"/>
              <a:ext cx="1" cy="211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70" y="-1805"/>
              <a:ext cx="316" cy="1327"/>
            </a:xfrm>
            <a:custGeom>
              <a:avLst/>
              <a:gdLst/>
              <a:ahLst/>
              <a:cxnLst>
                <a:cxn ang="0">
                  <a:pos x="85" y="1136"/>
                </a:cxn>
                <a:cxn ang="0">
                  <a:pos x="138" y="1172"/>
                </a:cxn>
                <a:cxn ang="0">
                  <a:pos x="182" y="1142"/>
                </a:cxn>
                <a:cxn ang="0">
                  <a:pos x="216" y="1071"/>
                </a:cxn>
                <a:cxn ang="0">
                  <a:pos x="241" y="964"/>
                </a:cxn>
                <a:cxn ang="0">
                  <a:pos x="246" y="857"/>
                </a:cxn>
                <a:cxn ang="0">
                  <a:pos x="233" y="767"/>
                </a:cxn>
                <a:cxn ang="0">
                  <a:pos x="192" y="690"/>
                </a:cxn>
                <a:cxn ang="0">
                  <a:pos x="146" y="672"/>
                </a:cxn>
                <a:cxn ang="0">
                  <a:pos x="119" y="708"/>
                </a:cxn>
                <a:cxn ang="0">
                  <a:pos x="104" y="779"/>
                </a:cxn>
                <a:cxn ang="0">
                  <a:pos x="85" y="821"/>
                </a:cxn>
                <a:cxn ang="0">
                  <a:pos x="56" y="773"/>
                </a:cxn>
                <a:cxn ang="0">
                  <a:pos x="41" y="702"/>
                </a:cxn>
                <a:cxn ang="0">
                  <a:pos x="46" y="625"/>
                </a:cxn>
                <a:cxn ang="0">
                  <a:pos x="41" y="583"/>
                </a:cxn>
                <a:cxn ang="0">
                  <a:pos x="17" y="535"/>
                </a:cxn>
                <a:cxn ang="0">
                  <a:pos x="12" y="464"/>
                </a:cxn>
                <a:cxn ang="0">
                  <a:pos x="24" y="404"/>
                </a:cxn>
                <a:cxn ang="0">
                  <a:pos x="22" y="345"/>
                </a:cxn>
                <a:cxn ang="0">
                  <a:pos x="0" y="244"/>
                </a:cxn>
                <a:cxn ang="0">
                  <a:pos x="2" y="125"/>
                </a:cxn>
                <a:cxn ang="0">
                  <a:pos x="26" y="30"/>
                </a:cxn>
                <a:cxn ang="0">
                  <a:pos x="41" y="59"/>
                </a:cxn>
                <a:cxn ang="0">
                  <a:pos x="51" y="178"/>
                </a:cxn>
                <a:cxn ang="0">
                  <a:pos x="85" y="285"/>
                </a:cxn>
                <a:cxn ang="0">
                  <a:pos x="136" y="369"/>
                </a:cxn>
                <a:cxn ang="0">
                  <a:pos x="211" y="446"/>
                </a:cxn>
                <a:cxn ang="0">
                  <a:pos x="280" y="601"/>
                </a:cxn>
                <a:cxn ang="0">
                  <a:pos x="316" y="815"/>
                </a:cxn>
                <a:cxn ang="0">
                  <a:pos x="311" y="987"/>
                </a:cxn>
                <a:cxn ang="0">
                  <a:pos x="292" y="1101"/>
                </a:cxn>
                <a:cxn ang="0">
                  <a:pos x="243" y="1231"/>
                </a:cxn>
                <a:cxn ang="0">
                  <a:pos x="175" y="1315"/>
                </a:cxn>
                <a:cxn ang="0">
                  <a:pos x="102" y="1321"/>
                </a:cxn>
                <a:cxn ang="0">
                  <a:pos x="34" y="1261"/>
                </a:cxn>
                <a:cxn ang="0">
                  <a:pos x="29" y="1142"/>
                </a:cxn>
                <a:cxn ang="0">
                  <a:pos x="56" y="1089"/>
                </a:cxn>
              </a:cxnLst>
              <a:rect l="0" t="0" r="r" b="b"/>
              <a:pathLst>
                <a:path w="316" h="1327">
                  <a:moveTo>
                    <a:pt x="56" y="1095"/>
                  </a:moveTo>
                  <a:lnTo>
                    <a:pt x="85" y="1136"/>
                  </a:lnTo>
                  <a:lnTo>
                    <a:pt x="114" y="1160"/>
                  </a:lnTo>
                  <a:lnTo>
                    <a:pt x="138" y="1172"/>
                  </a:lnTo>
                  <a:lnTo>
                    <a:pt x="163" y="1160"/>
                  </a:lnTo>
                  <a:lnTo>
                    <a:pt x="182" y="1142"/>
                  </a:lnTo>
                  <a:lnTo>
                    <a:pt x="202" y="1112"/>
                  </a:lnTo>
                  <a:lnTo>
                    <a:pt x="216" y="1071"/>
                  </a:lnTo>
                  <a:lnTo>
                    <a:pt x="229" y="1029"/>
                  </a:lnTo>
                  <a:lnTo>
                    <a:pt x="241" y="964"/>
                  </a:lnTo>
                  <a:lnTo>
                    <a:pt x="246" y="910"/>
                  </a:lnTo>
                  <a:lnTo>
                    <a:pt x="246" y="857"/>
                  </a:lnTo>
                  <a:lnTo>
                    <a:pt x="241" y="809"/>
                  </a:lnTo>
                  <a:lnTo>
                    <a:pt x="233" y="767"/>
                  </a:lnTo>
                  <a:lnTo>
                    <a:pt x="221" y="732"/>
                  </a:lnTo>
                  <a:lnTo>
                    <a:pt x="192" y="690"/>
                  </a:lnTo>
                  <a:lnTo>
                    <a:pt x="160" y="672"/>
                  </a:lnTo>
                  <a:lnTo>
                    <a:pt x="146" y="672"/>
                  </a:lnTo>
                  <a:lnTo>
                    <a:pt x="131" y="684"/>
                  </a:lnTo>
                  <a:lnTo>
                    <a:pt x="119" y="708"/>
                  </a:lnTo>
                  <a:lnTo>
                    <a:pt x="112" y="738"/>
                  </a:lnTo>
                  <a:lnTo>
                    <a:pt x="104" y="779"/>
                  </a:lnTo>
                  <a:lnTo>
                    <a:pt x="104" y="827"/>
                  </a:lnTo>
                  <a:lnTo>
                    <a:pt x="85" y="821"/>
                  </a:lnTo>
                  <a:lnTo>
                    <a:pt x="70" y="803"/>
                  </a:lnTo>
                  <a:lnTo>
                    <a:pt x="56" y="773"/>
                  </a:lnTo>
                  <a:lnTo>
                    <a:pt x="46" y="738"/>
                  </a:lnTo>
                  <a:lnTo>
                    <a:pt x="41" y="702"/>
                  </a:lnTo>
                  <a:lnTo>
                    <a:pt x="41" y="660"/>
                  </a:lnTo>
                  <a:lnTo>
                    <a:pt x="46" y="625"/>
                  </a:lnTo>
                  <a:lnTo>
                    <a:pt x="58" y="589"/>
                  </a:lnTo>
                  <a:lnTo>
                    <a:pt x="41" y="583"/>
                  </a:lnTo>
                  <a:lnTo>
                    <a:pt x="26" y="559"/>
                  </a:lnTo>
                  <a:lnTo>
                    <a:pt x="17" y="535"/>
                  </a:lnTo>
                  <a:lnTo>
                    <a:pt x="12" y="500"/>
                  </a:lnTo>
                  <a:lnTo>
                    <a:pt x="12" y="464"/>
                  </a:lnTo>
                  <a:lnTo>
                    <a:pt x="14" y="434"/>
                  </a:lnTo>
                  <a:lnTo>
                    <a:pt x="24" y="404"/>
                  </a:lnTo>
                  <a:lnTo>
                    <a:pt x="39" y="381"/>
                  </a:lnTo>
                  <a:lnTo>
                    <a:pt x="22" y="345"/>
                  </a:lnTo>
                  <a:lnTo>
                    <a:pt x="7" y="297"/>
                  </a:lnTo>
                  <a:lnTo>
                    <a:pt x="0" y="244"/>
                  </a:lnTo>
                  <a:lnTo>
                    <a:pt x="0" y="184"/>
                  </a:lnTo>
                  <a:lnTo>
                    <a:pt x="2" y="125"/>
                  </a:lnTo>
                  <a:lnTo>
                    <a:pt x="12" y="71"/>
                  </a:lnTo>
                  <a:lnTo>
                    <a:pt x="26" y="30"/>
                  </a:lnTo>
                  <a:lnTo>
                    <a:pt x="46" y="0"/>
                  </a:lnTo>
                  <a:lnTo>
                    <a:pt x="41" y="59"/>
                  </a:lnTo>
                  <a:lnTo>
                    <a:pt x="44" y="119"/>
                  </a:lnTo>
                  <a:lnTo>
                    <a:pt x="51" y="178"/>
                  </a:lnTo>
                  <a:lnTo>
                    <a:pt x="65" y="232"/>
                  </a:lnTo>
                  <a:lnTo>
                    <a:pt x="85" y="285"/>
                  </a:lnTo>
                  <a:lnTo>
                    <a:pt x="107" y="333"/>
                  </a:lnTo>
                  <a:lnTo>
                    <a:pt x="136" y="369"/>
                  </a:lnTo>
                  <a:lnTo>
                    <a:pt x="168" y="398"/>
                  </a:lnTo>
                  <a:lnTo>
                    <a:pt x="211" y="446"/>
                  </a:lnTo>
                  <a:lnTo>
                    <a:pt x="248" y="517"/>
                  </a:lnTo>
                  <a:lnTo>
                    <a:pt x="280" y="601"/>
                  </a:lnTo>
                  <a:lnTo>
                    <a:pt x="304" y="708"/>
                  </a:lnTo>
                  <a:lnTo>
                    <a:pt x="316" y="815"/>
                  </a:lnTo>
                  <a:lnTo>
                    <a:pt x="316" y="928"/>
                  </a:lnTo>
                  <a:lnTo>
                    <a:pt x="311" y="987"/>
                  </a:lnTo>
                  <a:lnTo>
                    <a:pt x="304" y="1047"/>
                  </a:lnTo>
                  <a:lnTo>
                    <a:pt x="292" y="1101"/>
                  </a:lnTo>
                  <a:lnTo>
                    <a:pt x="275" y="1154"/>
                  </a:lnTo>
                  <a:lnTo>
                    <a:pt x="243" y="1231"/>
                  </a:lnTo>
                  <a:lnTo>
                    <a:pt x="209" y="1285"/>
                  </a:lnTo>
                  <a:lnTo>
                    <a:pt x="175" y="1315"/>
                  </a:lnTo>
                  <a:lnTo>
                    <a:pt x="138" y="1327"/>
                  </a:lnTo>
                  <a:lnTo>
                    <a:pt x="102" y="1321"/>
                  </a:lnTo>
                  <a:lnTo>
                    <a:pt x="68" y="1297"/>
                  </a:lnTo>
                  <a:lnTo>
                    <a:pt x="34" y="1261"/>
                  </a:lnTo>
                  <a:lnTo>
                    <a:pt x="0" y="1208"/>
                  </a:lnTo>
                  <a:lnTo>
                    <a:pt x="29" y="1142"/>
                  </a:lnTo>
                  <a:lnTo>
                    <a:pt x="56" y="1095"/>
                  </a:lnTo>
                  <a:lnTo>
                    <a:pt x="56" y="1089"/>
                  </a:lnTo>
                  <a:lnTo>
                    <a:pt x="56" y="1095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126" y="-3257"/>
              <a:ext cx="8680" cy="1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48" y="11066"/>
              <a:ext cx="8680" cy="1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pic>
          <p:nvPicPr>
            <p:cNvPr id="24" name="Picture 23" descr="CROSS5"/>
            <p:cNvPicPr>
              <a:picLocks noChangeAspect="1" noChangeArrowheads="1"/>
            </p:cNvPicPr>
            <p:nvPr/>
          </p:nvPicPr>
          <p:blipFill>
            <a:blip r:embed="rId2">
              <a:lum bright="-70000"/>
            </a:blip>
            <a:srcRect/>
            <a:stretch>
              <a:fillRect/>
            </a:stretch>
          </p:blipFill>
          <p:spPr bwMode="auto">
            <a:xfrm flipH="1" flipV="1">
              <a:off x="6732" y="8498"/>
              <a:ext cx="1977" cy="2358"/>
            </a:xfrm>
            <a:prstGeom prst="rect">
              <a:avLst/>
            </a:prstGeom>
            <a:noFill/>
          </p:spPr>
        </p:pic>
        <p:pic>
          <p:nvPicPr>
            <p:cNvPr id="25" name="Picture 24" descr="CROSS5"/>
            <p:cNvPicPr>
              <a:picLocks noChangeAspect="1" noChangeArrowheads="1"/>
            </p:cNvPicPr>
            <p:nvPr/>
          </p:nvPicPr>
          <p:blipFill>
            <a:blip r:embed="rId2">
              <a:lum bright="-70000"/>
            </a:blip>
            <a:srcRect/>
            <a:stretch>
              <a:fillRect/>
            </a:stretch>
          </p:blipFill>
          <p:spPr bwMode="auto">
            <a:xfrm flipV="1">
              <a:off x="230" y="8498"/>
              <a:ext cx="2063" cy="2348"/>
            </a:xfrm>
            <a:prstGeom prst="rect">
              <a:avLst/>
            </a:prstGeom>
            <a:noFill/>
          </p:spPr>
        </p:pic>
        <p:pic>
          <p:nvPicPr>
            <p:cNvPr id="26" name="Picture 25" descr="CROSS5"/>
            <p:cNvPicPr>
              <a:picLocks noChangeAspect="1" noChangeArrowheads="1"/>
            </p:cNvPicPr>
            <p:nvPr/>
          </p:nvPicPr>
          <p:blipFill>
            <a:blip r:embed="rId2">
              <a:lum bright="-70000"/>
            </a:blip>
            <a:srcRect/>
            <a:stretch>
              <a:fillRect/>
            </a:stretch>
          </p:blipFill>
          <p:spPr bwMode="auto">
            <a:xfrm>
              <a:off x="210" y="-3045"/>
              <a:ext cx="1895" cy="2228"/>
            </a:xfrm>
            <a:prstGeom prst="rect">
              <a:avLst/>
            </a:prstGeom>
            <a:noFill/>
          </p:spPr>
        </p:pic>
        <p:pic>
          <p:nvPicPr>
            <p:cNvPr id="27" name="Picture 26" descr="CROSS5"/>
            <p:cNvPicPr>
              <a:picLocks noChangeAspect="1" noChangeArrowheads="1"/>
            </p:cNvPicPr>
            <p:nvPr/>
          </p:nvPicPr>
          <p:blipFill>
            <a:blip r:embed="rId2">
              <a:lum bright="-70000"/>
            </a:blip>
            <a:srcRect/>
            <a:stretch>
              <a:fillRect/>
            </a:stretch>
          </p:blipFill>
          <p:spPr bwMode="auto">
            <a:xfrm flipH="1">
              <a:off x="7000" y="-3059"/>
              <a:ext cx="1728" cy="2214"/>
            </a:xfrm>
            <a:prstGeom prst="rect">
              <a:avLst/>
            </a:prstGeom>
            <a:noFill/>
          </p:spPr>
        </p:pic>
      </p:grp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536950" y="2573338"/>
            <a:ext cx="1871663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8 + 3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8 + 4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8 + 5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8 + 6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8 + 7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8 + 8 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8 + 9 =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4995863" y="2522538"/>
            <a:ext cx="66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11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5021263" y="3062288"/>
            <a:ext cx="649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12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4997450" y="3602038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13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4995863" y="4141788"/>
            <a:ext cx="673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14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4959350" y="4662488"/>
            <a:ext cx="746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15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4968875" y="5202238"/>
            <a:ext cx="744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16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959350" y="5741988"/>
            <a:ext cx="769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17</a:t>
            </a: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43300" y="2573338"/>
            <a:ext cx="596900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+mj-lt"/>
              </a:rPr>
              <a:t>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+mj-lt"/>
              </a:rPr>
              <a:t>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+mj-lt"/>
              </a:rPr>
              <a:t>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+mj-lt"/>
              </a:rPr>
              <a:t>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+mj-lt"/>
              </a:rPr>
              <a:t>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+mj-lt"/>
              </a:rPr>
              <a:t>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+mj-lt"/>
              </a:rPr>
              <a:t>8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4114800" y="2573338"/>
            <a:ext cx="596900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9</a:t>
            </a: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5018088" y="2573338"/>
            <a:ext cx="825500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11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12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13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15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16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17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600" y="1066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+mj-lt"/>
                <a:cs typeface="Times New Roman" pitchFamily="18" charset="0"/>
              </a:rPr>
              <a:t>Toán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 </a:t>
            </a:r>
            <a:endParaRPr lang="vi-VN" sz="3200" dirty="0">
              <a:latin typeface="+mj-lt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28800" y="1600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8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cộng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: 8 + 5 </a:t>
            </a:r>
            <a:endParaRPr lang="vi-VN" sz="40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6" grpId="1"/>
      <p:bldP spid="37" grpId="0"/>
      <p:bldP spid="37" grpId="1"/>
      <p:bldP spid="38" grpId="0"/>
      <p:bldP spid="3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ontent Placeholder 3"/>
          <p:cNvGrpSpPr>
            <a:grpSpLocks noChangeAspect="1"/>
          </p:cNvGrpSpPr>
          <p:nvPr/>
        </p:nvGrpSpPr>
        <p:grpSpPr bwMode="auto">
          <a:xfrm>
            <a:off x="152400" y="152400"/>
            <a:ext cx="9144000" cy="6858000"/>
            <a:chOff x="0" y="-3484"/>
            <a:chExt cx="8968" cy="14859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0" y="-3484"/>
              <a:ext cx="8968" cy="14859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8515" y="-915"/>
              <a:ext cx="319" cy="1327"/>
            </a:xfrm>
            <a:custGeom>
              <a:avLst/>
              <a:gdLst/>
              <a:ahLst/>
              <a:cxnLst>
                <a:cxn ang="0">
                  <a:pos x="231" y="185"/>
                </a:cxn>
                <a:cxn ang="0">
                  <a:pos x="180" y="155"/>
                </a:cxn>
                <a:cxn ang="0">
                  <a:pos x="136" y="179"/>
                </a:cxn>
                <a:cxn ang="0">
                  <a:pos x="102" y="250"/>
                </a:cxn>
                <a:cxn ang="0">
                  <a:pos x="78" y="357"/>
                </a:cxn>
                <a:cxn ang="0">
                  <a:pos x="73" y="470"/>
                </a:cxn>
                <a:cxn ang="0">
                  <a:pos x="85" y="554"/>
                </a:cxn>
                <a:cxn ang="0">
                  <a:pos x="124" y="637"/>
                </a:cxn>
                <a:cxn ang="0">
                  <a:pos x="170" y="649"/>
                </a:cxn>
                <a:cxn ang="0">
                  <a:pos x="197" y="619"/>
                </a:cxn>
                <a:cxn ang="0">
                  <a:pos x="212" y="548"/>
                </a:cxn>
                <a:cxn ang="0">
                  <a:pos x="231" y="506"/>
                </a:cxn>
                <a:cxn ang="0">
                  <a:pos x="260" y="554"/>
                </a:cxn>
                <a:cxn ang="0">
                  <a:pos x="275" y="625"/>
                </a:cxn>
                <a:cxn ang="0">
                  <a:pos x="270" y="696"/>
                </a:cxn>
                <a:cxn ang="0">
                  <a:pos x="275" y="738"/>
                </a:cxn>
                <a:cxn ang="0">
                  <a:pos x="299" y="786"/>
                </a:cxn>
                <a:cxn ang="0">
                  <a:pos x="307" y="857"/>
                </a:cxn>
                <a:cxn ang="0">
                  <a:pos x="292" y="923"/>
                </a:cxn>
                <a:cxn ang="0">
                  <a:pos x="297" y="982"/>
                </a:cxn>
                <a:cxn ang="0">
                  <a:pos x="316" y="1083"/>
                </a:cxn>
                <a:cxn ang="0">
                  <a:pos x="314" y="1202"/>
                </a:cxn>
                <a:cxn ang="0">
                  <a:pos x="290" y="1297"/>
                </a:cxn>
                <a:cxn ang="0">
                  <a:pos x="275" y="1268"/>
                </a:cxn>
                <a:cxn ang="0">
                  <a:pos x="265" y="1149"/>
                </a:cxn>
                <a:cxn ang="0">
                  <a:pos x="231" y="1042"/>
                </a:cxn>
                <a:cxn ang="0">
                  <a:pos x="180" y="952"/>
                </a:cxn>
                <a:cxn ang="0">
                  <a:pos x="105" y="875"/>
                </a:cxn>
                <a:cxn ang="0">
                  <a:pos x="36" y="720"/>
                </a:cxn>
                <a:cxn ang="0">
                  <a:pos x="0" y="506"/>
                </a:cxn>
                <a:cxn ang="0">
                  <a:pos x="5" y="334"/>
                </a:cxn>
                <a:cxn ang="0">
                  <a:pos x="24" y="220"/>
                </a:cxn>
                <a:cxn ang="0">
                  <a:pos x="73" y="90"/>
                </a:cxn>
                <a:cxn ang="0">
                  <a:pos x="143" y="6"/>
                </a:cxn>
                <a:cxn ang="0">
                  <a:pos x="214" y="6"/>
                </a:cxn>
                <a:cxn ang="0">
                  <a:pos x="285" y="66"/>
                </a:cxn>
                <a:cxn ang="0">
                  <a:pos x="290" y="185"/>
                </a:cxn>
                <a:cxn ang="0">
                  <a:pos x="260" y="226"/>
                </a:cxn>
              </a:cxnLst>
              <a:rect l="0" t="0" r="r" b="b"/>
              <a:pathLst>
                <a:path w="319" h="1327">
                  <a:moveTo>
                    <a:pt x="260" y="232"/>
                  </a:moveTo>
                  <a:lnTo>
                    <a:pt x="231" y="185"/>
                  </a:lnTo>
                  <a:lnTo>
                    <a:pt x="204" y="161"/>
                  </a:lnTo>
                  <a:lnTo>
                    <a:pt x="180" y="155"/>
                  </a:lnTo>
                  <a:lnTo>
                    <a:pt x="156" y="161"/>
                  </a:lnTo>
                  <a:lnTo>
                    <a:pt x="136" y="179"/>
                  </a:lnTo>
                  <a:lnTo>
                    <a:pt x="117" y="209"/>
                  </a:lnTo>
                  <a:lnTo>
                    <a:pt x="102" y="250"/>
                  </a:lnTo>
                  <a:lnTo>
                    <a:pt x="90" y="298"/>
                  </a:lnTo>
                  <a:lnTo>
                    <a:pt x="78" y="357"/>
                  </a:lnTo>
                  <a:lnTo>
                    <a:pt x="73" y="417"/>
                  </a:lnTo>
                  <a:lnTo>
                    <a:pt x="73" y="470"/>
                  </a:lnTo>
                  <a:lnTo>
                    <a:pt x="75" y="518"/>
                  </a:lnTo>
                  <a:lnTo>
                    <a:pt x="85" y="554"/>
                  </a:lnTo>
                  <a:lnTo>
                    <a:pt x="95" y="589"/>
                  </a:lnTo>
                  <a:lnTo>
                    <a:pt x="124" y="637"/>
                  </a:lnTo>
                  <a:lnTo>
                    <a:pt x="156" y="655"/>
                  </a:lnTo>
                  <a:lnTo>
                    <a:pt x="170" y="649"/>
                  </a:lnTo>
                  <a:lnTo>
                    <a:pt x="185" y="637"/>
                  </a:lnTo>
                  <a:lnTo>
                    <a:pt x="197" y="619"/>
                  </a:lnTo>
                  <a:lnTo>
                    <a:pt x="204" y="589"/>
                  </a:lnTo>
                  <a:lnTo>
                    <a:pt x="212" y="548"/>
                  </a:lnTo>
                  <a:lnTo>
                    <a:pt x="212" y="500"/>
                  </a:lnTo>
                  <a:lnTo>
                    <a:pt x="231" y="506"/>
                  </a:lnTo>
                  <a:lnTo>
                    <a:pt x="248" y="524"/>
                  </a:lnTo>
                  <a:lnTo>
                    <a:pt x="260" y="554"/>
                  </a:lnTo>
                  <a:lnTo>
                    <a:pt x="270" y="583"/>
                  </a:lnTo>
                  <a:lnTo>
                    <a:pt x="275" y="625"/>
                  </a:lnTo>
                  <a:lnTo>
                    <a:pt x="275" y="661"/>
                  </a:lnTo>
                  <a:lnTo>
                    <a:pt x="270" y="696"/>
                  </a:lnTo>
                  <a:lnTo>
                    <a:pt x="258" y="732"/>
                  </a:lnTo>
                  <a:lnTo>
                    <a:pt x="275" y="738"/>
                  </a:lnTo>
                  <a:lnTo>
                    <a:pt x="290" y="762"/>
                  </a:lnTo>
                  <a:lnTo>
                    <a:pt x="299" y="786"/>
                  </a:lnTo>
                  <a:lnTo>
                    <a:pt x="304" y="821"/>
                  </a:lnTo>
                  <a:lnTo>
                    <a:pt x="307" y="857"/>
                  </a:lnTo>
                  <a:lnTo>
                    <a:pt x="302" y="893"/>
                  </a:lnTo>
                  <a:lnTo>
                    <a:pt x="292" y="923"/>
                  </a:lnTo>
                  <a:lnTo>
                    <a:pt x="277" y="946"/>
                  </a:lnTo>
                  <a:lnTo>
                    <a:pt x="297" y="982"/>
                  </a:lnTo>
                  <a:lnTo>
                    <a:pt x="309" y="1030"/>
                  </a:lnTo>
                  <a:lnTo>
                    <a:pt x="316" y="1083"/>
                  </a:lnTo>
                  <a:lnTo>
                    <a:pt x="319" y="1149"/>
                  </a:lnTo>
                  <a:lnTo>
                    <a:pt x="314" y="1202"/>
                  </a:lnTo>
                  <a:lnTo>
                    <a:pt x="304" y="1256"/>
                  </a:lnTo>
                  <a:lnTo>
                    <a:pt x="290" y="1297"/>
                  </a:lnTo>
                  <a:lnTo>
                    <a:pt x="270" y="1327"/>
                  </a:lnTo>
                  <a:lnTo>
                    <a:pt x="275" y="1268"/>
                  </a:lnTo>
                  <a:lnTo>
                    <a:pt x="272" y="1208"/>
                  </a:lnTo>
                  <a:lnTo>
                    <a:pt x="265" y="1149"/>
                  </a:lnTo>
                  <a:lnTo>
                    <a:pt x="251" y="1089"/>
                  </a:lnTo>
                  <a:lnTo>
                    <a:pt x="231" y="1042"/>
                  </a:lnTo>
                  <a:lnTo>
                    <a:pt x="209" y="994"/>
                  </a:lnTo>
                  <a:lnTo>
                    <a:pt x="180" y="952"/>
                  </a:lnTo>
                  <a:lnTo>
                    <a:pt x="148" y="923"/>
                  </a:lnTo>
                  <a:lnTo>
                    <a:pt x="105" y="875"/>
                  </a:lnTo>
                  <a:lnTo>
                    <a:pt x="68" y="804"/>
                  </a:lnTo>
                  <a:lnTo>
                    <a:pt x="36" y="720"/>
                  </a:lnTo>
                  <a:lnTo>
                    <a:pt x="12" y="619"/>
                  </a:lnTo>
                  <a:lnTo>
                    <a:pt x="0" y="506"/>
                  </a:lnTo>
                  <a:lnTo>
                    <a:pt x="0" y="393"/>
                  </a:lnTo>
                  <a:lnTo>
                    <a:pt x="5" y="334"/>
                  </a:lnTo>
                  <a:lnTo>
                    <a:pt x="12" y="274"/>
                  </a:lnTo>
                  <a:lnTo>
                    <a:pt x="24" y="220"/>
                  </a:lnTo>
                  <a:lnTo>
                    <a:pt x="41" y="167"/>
                  </a:lnTo>
                  <a:lnTo>
                    <a:pt x="73" y="90"/>
                  </a:lnTo>
                  <a:lnTo>
                    <a:pt x="109" y="42"/>
                  </a:lnTo>
                  <a:lnTo>
                    <a:pt x="143" y="6"/>
                  </a:lnTo>
                  <a:lnTo>
                    <a:pt x="180" y="0"/>
                  </a:lnTo>
                  <a:lnTo>
                    <a:pt x="214" y="6"/>
                  </a:lnTo>
                  <a:lnTo>
                    <a:pt x="251" y="24"/>
                  </a:lnTo>
                  <a:lnTo>
                    <a:pt x="285" y="66"/>
                  </a:lnTo>
                  <a:lnTo>
                    <a:pt x="319" y="113"/>
                  </a:lnTo>
                  <a:lnTo>
                    <a:pt x="290" y="185"/>
                  </a:lnTo>
                  <a:lnTo>
                    <a:pt x="260" y="232"/>
                  </a:lnTo>
                  <a:lnTo>
                    <a:pt x="260" y="226"/>
                  </a:lnTo>
                  <a:lnTo>
                    <a:pt x="260" y="232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515" y="7097"/>
              <a:ext cx="319" cy="1327"/>
            </a:xfrm>
            <a:custGeom>
              <a:avLst/>
              <a:gdLst/>
              <a:ahLst/>
              <a:cxnLst>
                <a:cxn ang="0">
                  <a:pos x="231" y="1136"/>
                </a:cxn>
                <a:cxn ang="0">
                  <a:pos x="180" y="1172"/>
                </a:cxn>
                <a:cxn ang="0">
                  <a:pos x="136" y="1142"/>
                </a:cxn>
                <a:cxn ang="0">
                  <a:pos x="102" y="1071"/>
                </a:cxn>
                <a:cxn ang="0">
                  <a:pos x="78" y="964"/>
                </a:cxn>
                <a:cxn ang="0">
                  <a:pos x="73" y="857"/>
                </a:cxn>
                <a:cxn ang="0">
                  <a:pos x="85" y="767"/>
                </a:cxn>
                <a:cxn ang="0">
                  <a:pos x="124" y="690"/>
                </a:cxn>
                <a:cxn ang="0">
                  <a:pos x="170" y="672"/>
                </a:cxn>
                <a:cxn ang="0">
                  <a:pos x="197" y="708"/>
                </a:cxn>
                <a:cxn ang="0">
                  <a:pos x="212" y="779"/>
                </a:cxn>
                <a:cxn ang="0">
                  <a:pos x="231" y="821"/>
                </a:cxn>
                <a:cxn ang="0">
                  <a:pos x="260" y="773"/>
                </a:cxn>
                <a:cxn ang="0">
                  <a:pos x="275" y="702"/>
                </a:cxn>
                <a:cxn ang="0">
                  <a:pos x="270" y="625"/>
                </a:cxn>
                <a:cxn ang="0">
                  <a:pos x="275" y="583"/>
                </a:cxn>
                <a:cxn ang="0">
                  <a:pos x="299" y="535"/>
                </a:cxn>
                <a:cxn ang="0">
                  <a:pos x="307" y="464"/>
                </a:cxn>
                <a:cxn ang="0">
                  <a:pos x="292" y="404"/>
                </a:cxn>
                <a:cxn ang="0">
                  <a:pos x="297" y="345"/>
                </a:cxn>
                <a:cxn ang="0">
                  <a:pos x="316" y="244"/>
                </a:cxn>
                <a:cxn ang="0">
                  <a:pos x="314" y="125"/>
                </a:cxn>
                <a:cxn ang="0">
                  <a:pos x="290" y="30"/>
                </a:cxn>
                <a:cxn ang="0">
                  <a:pos x="275" y="59"/>
                </a:cxn>
                <a:cxn ang="0">
                  <a:pos x="265" y="178"/>
                </a:cxn>
                <a:cxn ang="0">
                  <a:pos x="231" y="285"/>
                </a:cxn>
                <a:cxn ang="0">
                  <a:pos x="180" y="369"/>
                </a:cxn>
                <a:cxn ang="0">
                  <a:pos x="105" y="446"/>
                </a:cxn>
                <a:cxn ang="0">
                  <a:pos x="36" y="601"/>
                </a:cxn>
                <a:cxn ang="0">
                  <a:pos x="0" y="815"/>
                </a:cxn>
                <a:cxn ang="0">
                  <a:pos x="5" y="987"/>
                </a:cxn>
                <a:cxn ang="0">
                  <a:pos x="24" y="1101"/>
                </a:cxn>
                <a:cxn ang="0">
                  <a:pos x="73" y="1231"/>
                </a:cxn>
                <a:cxn ang="0">
                  <a:pos x="143" y="1315"/>
                </a:cxn>
                <a:cxn ang="0">
                  <a:pos x="214" y="1321"/>
                </a:cxn>
                <a:cxn ang="0">
                  <a:pos x="285" y="1261"/>
                </a:cxn>
                <a:cxn ang="0">
                  <a:pos x="290" y="1142"/>
                </a:cxn>
                <a:cxn ang="0">
                  <a:pos x="260" y="1089"/>
                </a:cxn>
              </a:cxnLst>
              <a:rect l="0" t="0" r="r" b="b"/>
              <a:pathLst>
                <a:path w="319" h="1327">
                  <a:moveTo>
                    <a:pt x="260" y="1095"/>
                  </a:moveTo>
                  <a:lnTo>
                    <a:pt x="231" y="1136"/>
                  </a:lnTo>
                  <a:lnTo>
                    <a:pt x="204" y="1160"/>
                  </a:lnTo>
                  <a:lnTo>
                    <a:pt x="180" y="1172"/>
                  </a:lnTo>
                  <a:lnTo>
                    <a:pt x="156" y="1160"/>
                  </a:lnTo>
                  <a:lnTo>
                    <a:pt x="136" y="1142"/>
                  </a:lnTo>
                  <a:lnTo>
                    <a:pt x="117" y="1112"/>
                  </a:lnTo>
                  <a:lnTo>
                    <a:pt x="102" y="1071"/>
                  </a:lnTo>
                  <a:lnTo>
                    <a:pt x="90" y="1029"/>
                  </a:lnTo>
                  <a:lnTo>
                    <a:pt x="78" y="964"/>
                  </a:lnTo>
                  <a:lnTo>
                    <a:pt x="73" y="910"/>
                  </a:lnTo>
                  <a:lnTo>
                    <a:pt x="73" y="857"/>
                  </a:lnTo>
                  <a:lnTo>
                    <a:pt x="75" y="809"/>
                  </a:lnTo>
                  <a:lnTo>
                    <a:pt x="85" y="767"/>
                  </a:lnTo>
                  <a:lnTo>
                    <a:pt x="95" y="732"/>
                  </a:lnTo>
                  <a:lnTo>
                    <a:pt x="124" y="690"/>
                  </a:lnTo>
                  <a:lnTo>
                    <a:pt x="156" y="672"/>
                  </a:lnTo>
                  <a:lnTo>
                    <a:pt x="170" y="672"/>
                  </a:lnTo>
                  <a:lnTo>
                    <a:pt x="185" y="684"/>
                  </a:lnTo>
                  <a:lnTo>
                    <a:pt x="197" y="708"/>
                  </a:lnTo>
                  <a:lnTo>
                    <a:pt x="204" y="738"/>
                  </a:lnTo>
                  <a:lnTo>
                    <a:pt x="212" y="779"/>
                  </a:lnTo>
                  <a:lnTo>
                    <a:pt x="212" y="827"/>
                  </a:lnTo>
                  <a:lnTo>
                    <a:pt x="231" y="821"/>
                  </a:lnTo>
                  <a:lnTo>
                    <a:pt x="248" y="803"/>
                  </a:lnTo>
                  <a:lnTo>
                    <a:pt x="260" y="773"/>
                  </a:lnTo>
                  <a:lnTo>
                    <a:pt x="270" y="738"/>
                  </a:lnTo>
                  <a:lnTo>
                    <a:pt x="275" y="702"/>
                  </a:lnTo>
                  <a:lnTo>
                    <a:pt x="275" y="660"/>
                  </a:lnTo>
                  <a:lnTo>
                    <a:pt x="270" y="625"/>
                  </a:lnTo>
                  <a:lnTo>
                    <a:pt x="258" y="589"/>
                  </a:lnTo>
                  <a:lnTo>
                    <a:pt x="275" y="583"/>
                  </a:lnTo>
                  <a:lnTo>
                    <a:pt x="290" y="559"/>
                  </a:lnTo>
                  <a:lnTo>
                    <a:pt x="299" y="535"/>
                  </a:lnTo>
                  <a:lnTo>
                    <a:pt x="304" y="500"/>
                  </a:lnTo>
                  <a:lnTo>
                    <a:pt x="307" y="464"/>
                  </a:lnTo>
                  <a:lnTo>
                    <a:pt x="302" y="434"/>
                  </a:lnTo>
                  <a:lnTo>
                    <a:pt x="292" y="404"/>
                  </a:lnTo>
                  <a:lnTo>
                    <a:pt x="277" y="381"/>
                  </a:lnTo>
                  <a:lnTo>
                    <a:pt x="297" y="345"/>
                  </a:lnTo>
                  <a:lnTo>
                    <a:pt x="309" y="297"/>
                  </a:lnTo>
                  <a:lnTo>
                    <a:pt x="316" y="244"/>
                  </a:lnTo>
                  <a:lnTo>
                    <a:pt x="319" y="184"/>
                  </a:lnTo>
                  <a:lnTo>
                    <a:pt x="314" y="125"/>
                  </a:lnTo>
                  <a:lnTo>
                    <a:pt x="304" y="71"/>
                  </a:lnTo>
                  <a:lnTo>
                    <a:pt x="290" y="30"/>
                  </a:lnTo>
                  <a:lnTo>
                    <a:pt x="270" y="0"/>
                  </a:lnTo>
                  <a:lnTo>
                    <a:pt x="275" y="59"/>
                  </a:lnTo>
                  <a:lnTo>
                    <a:pt x="272" y="119"/>
                  </a:lnTo>
                  <a:lnTo>
                    <a:pt x="265" y="178"/>
                  </a:lnTo>
                  <a:lnTo>
                    <a:pt x="251" y="232"/>
                  </a:lnTo>
                  <a:lnTo>
                    <a:pt x="231" y="285"/>
                  </a:lnTo>
                  <a:lnTo>
                    <a:pt x="209" y="333"/>
                  </a:lnTo>
                  <a:lnTo>
                    <a:pt x="180" y="369"/>
                  </a:lnTo>
                  <a:lnTo>
                    <a:pt x="148" y="398"/>
                  </a:lnTo>
                  <a:lnTo>
                    <a:pt x="105" y="446"/>
                  </a:lnTo>
                  <a:lnTo>
                    <a:pt x="68" y="517"/>
                  </a:lnTo>
                  <a:lnTo>
                    <a:pt x="36" y="601"/>
                  </a:lnTo>
                  <a:lnTo>
                    <a:pt x="12" y="708"/>
                  </a:lnTo>
                  <a:lnTo>
                    <a:pt x="0" y="815"/>
                  </a:lnTo>
                  <a:lnTo>
                    <a:pt x="0" y="928"/>
                  </a:lnTo>
                  <a:lnTo>
                    <a:pt x="5" y="987"/>
                  </a:lnTo>
                  <a:lnTo>
                    <a:pt x="12" y="1047"/>
                  </a:lnTo>
                  <a:lnTo>
                    <a:pt x="24" y="1101"/>
                  </a:lnTo>
                  <a:lnTo>
                    <a:pt x="41" y="1154"/>
                  </a:lnTo>
                  <a:lnTo>
                    <a:pt x="73" y="1231"/>
                  </a:lnTo>
                  <a:lnTo>
                    <a:pt x="109" y="1285"/>
                  </a:lnTo>
                  <a:lnTo>
                    <a:pt x="143" y="1315"/>
                  </a:lnTo>
                  <a:lnTo>
                    <a:pt x="180" y="1327"/>
                  </a:lnTo>
                  <a:lnTo>
                    <a:pt x="214" y="1321"/>
                  </a:lnTo>
                  <a:lnTo>
                    <a:pt x="251" y="1297"/>
                  </a:lnTo>
                  <a:lnTo>
                    <a:pt x="285" y="1261"/>
                  </a:lnTo>
                  <a:lnTo>
                    <a:pt x="319" y="1208"/>
                  </a:lnTo>
                  <a:lnTo>
                    <a:pt x="290" y="1142"/>
                  </a:lnTo>
                  <a:lnTo>
                    <a:pt x="260" y="1095"/>
                  </a:lnTo>
                  <a:lnTo>
                    <a:pt x="260" y="1089"/>
                  </a:lnTo>
                  <a:lnTo>
                    <a:pt x="260" y="1095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764" y="-817"/>
              <a:ext cx="140" cy="571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2" y="161"/>
                </a:cxn>
                <a:cxn ang="0">
                  <a:pos x="19" y="220"/>
                </a:cxn>
                <a:cxn ang="0">
                  <a:pos x="29" y="286"/>
                </a:cxn>
                <a:cxn ang="0">
                  <a:pos x="34" y="369"/>
                </a:cxn>
                <a:cxn ang="0">
                  <a:pos x="41" y="548"/>
                </a:cxn>
                <a:cxn ang="0">
                  <a:pos x="44" y="738"/>
                </a:cxn>
                <a:cxn ang="0">
                  <a:pos x="41" y="738"/>
                </a:cxn>
                <a:cxn ang="0">
                  <a:pos x="41" y="5968"/>
                </a:cxn>
                <a:cxn ang="0">
                  <a:pos x="109" y="5968"/>
                </a:cxn>
                <a:cxn ang="0">
                  <a:pos x="109" y="726"/>
                </a:cxn>
                <a:cxn ang="0">
                  <a:pos x="112" y="726"/>
                </a:cxn>
                <a:cxn ang="0">
                  <a:pos x="109" y="512"/>
                </a:cxn>
                <a:cxn ang="0">
                  <a:pos x="102" y="304"/>
                </a:cxn>
                <a:cxn ang="0">
                  <a:pos x="95" y="215"/>
                </a:cxn>
                <a:cxn ang="0">
                  <a:pos x="85" y="131"/>
                </a:cxn>
                <a:cxn ang="0">
                  <a:pos x="73" y="60"/>
                </a:cxn>
                <a:cxn ang="0">
                  <a:pos x="58" y="0"/>
                </a:cxn>
                <a:cxn ang="0">
                  <a:pos x="31" y="66"/>
                </a:cxn>
                <a:cxn ang="0">
                  <a:pos x="0" y="119"/>
                </a:cxn>
              </a:cxnLst>
              <a:rect l="0" t="0" r="r" b="b"/>
              <a:pathLst>
                <a:path w="112" h="5968">
                  <a:moveTo>
                    <a:pt x="0" y="119"/>
                  </a:moveTo>
                  <a:lnTo>
                    <a:pt x="12" y="161"/>
                  </a:lnTo>
                  <a:lnTo>
                    <a:pt x="19" y="220"/>
                  </a:lnTo>
                  <a:lnTo>
                    <a:pt x="29" y="286"/>
                  </a:lnTo>
                  <a:lnTo>
                    <a:pt x="34" y="369"/>
                  </a:lnTo>
                  <a:lnTo>
                    <a:pt x="41" y="548"/>
                  </a:lnTo>
                  <a:lnTo>
                    <a:pt x="44" y="738"/>
                  </a:lnTo>
                  <a:lnTo>
                    <a:pt x="41" y="738"/>
                  </a:lnTo>
                  <a:lnTo>
                    <a:pt x="41" y="5968"/>
                  </a:lnTo>
                  <a:lnTo>
                    <a:pt x="109" y="5968"/>
                  </a:lnTo>
                  <a:lnTo>
                    <a:pt x="109" y="726"/>
                  </a:lnTo>
                  <a:lnTo>
                    <a:pt x="112" y="726"/>
                  </a:lnTo>
                  <a:lnTo>
                    <a:pt x="109" y="512"/>
                  </a:lnTo>
                  <a:lnTo>
                    <a:pt x="102" y="304"/>
                  </a:lnTo>
                  <a:lnTo>
                    <a:pt x="95" y="215"/>
                  </a:lnTo>
                  <a:lnTo>
                    <a:pt x="85" y="131"/>
                  </a:lnTo>
                  <a:lnTo>
                    <a:pt x="73" y="60"/>
                  </a:lnTo>
                  <a:lnTo>
                    <a:pt x="58" y="0"/>
                  </a:lnTo>
                  <a:lnTo>
                    <a:pt x="31" y="66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6" y="-817"/>
              <a:ext cx="109" cy="5968"/>
            </a:xfrm>
            <a:custGeom>
              <a:avLst/>
              <a:gdLst/>
              <a:ahLst/>
              <a:cxnLst>
                <a:cxn ang="0">
                  <a:pos x="109" y="119"/>
                </a:cxn>
                <a:cxn ang="0">
                  <a:pos x="97" y="161"/>
                </a:cxn>
                <a:cxn ang="0">
                  <a:pos x="90" y="220"/>
                </a:cxn>
                <a:cxn ang="0">
                  <a:pos x="82" y="286"/>
                </a:cxn>
                <a:cxn ang="0">
                  <a:pos x="75" y="369"/>
                </a:cxn>
                <a:cxn ang="0">
                  <a:pos x="68" y="548"/>
                </a:cxn>
                <a:cxn ang="0">
                  <a:pos x="65" y="738"/>
                </a:cxn>
                <a:cxn ang="0">
                  <a:pos x="65" y="5968"/>
                </a:cxn>
                <a:cxn ang="0">
                  <a:pos x="0" y="5968"/>
                </a:cxn>
                <a:cxn ang="0">
                  <a:pos x="0" y="726"/>
                </a:cxn>
                <a:cxn ang="0">
                  <a:pos x="2" y="726"/>
                </a:cxn>
                <a:cxn ang="0">
                  <a:pos x="2" y="512"/>
                </a:cxn>
                <a:cxn ang="0">
                  <a:pos x="9" y="304"/>
                </a:cxn>
                <a:cxn ang="0">
                  <a:pos x="17" y="215"/>
                </a:cxn>
                <a:cxn ang="0">
                  <a:pos x="26" y="131"/>
                </a:cxn>
                <a:cxn ang="0">
                  <a:pos x="36" y="60"/>
                </a:cxn>
                <a:cxn ang="0">
                  <a:pos x="51" y="0"/>
                </a:cxn>
                <a:cxn ang="0">
                  <a:pos x="80" y="66"/>
                </a:cxn>
                <a:cxn ang="0">
                  <a:pos x="109" y="119"/>
                </a:cxn>
              </a:cxnLst>
              <a:rect l="0" t="0" r="r" b="b"/>
              <a:pathLst>
                <a:path w="109" h="5968">
                  <a:moveTo>
                    <a:pt x="109" y="119"/>
                  </a:moveTo>
                  <a:lnTo>
                    <a:pt x="97" y="161"/>
                  </a:lnTo>
                  <a:lnTo>
                    <a:pt x="90" y="220"/>
                  </a:lnTo>
                  <a:lnTo>
                    <a:pt x="82" y="286"/>
                  </a:lnTo>
                  <a:lnTo>
                    <a:pt x="75" y="369"/>
                  </a:lnTo>
                  <a:lnTo>
                    <a:pt x="68" y="548"/>
                  </a:lnTo>
                  <a:lnTo>
                    <a:pt x="65" y="738"/>
                  </a:lnTo>
                  <a:lnTo>
                    <a:pt x="65" y="5968"/>
                  </a:lnTo>
                  <a:lnTo>
                    <a:pt x="0" y="5968"/>
                  </a:lnTo>
                  <a:lnTo>
                    <a:pt x="0" y="726"/>
                  </a:lnTo>
                  <a:lnTo>
                    <a:pt x="2" y="726"/>
                  </a:lnTo>
                  <a:lnTo>
                    <a:pt x="2" y="512"/>
                  </a:lnTo>
                  <a:lnTo>
                    <a:pt x="9" y="304"/>
                  </a:lnTo>
                  <a:lnTo>
                    <a:pt x="17" y="215"/>
                  </a:lnTo>
                  <a:lnTo>
                    <a:pt x="26" y="131"/>
                  </a:lnTo>
                  <a:lnTo>
                    <a:pt x="36" y="60"/>
                  </a:lnTo>
                  <a:lnTo>
                    <a:pt x="51" y="0"/>
                  </a:lnTo>
                  <a:lnTo>
                    <a:pt x="80" y="66"/>
                  </a:lnTo>
                  <a:lnTo>
                    <a:pt x="109" y="119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" y="2458"/>
              <a:ext cx="109" cy="5974"/>
            </a:xfrm>
            <a:custGeom>
              <a:avLst/>
              <a:gdLst/>
              <a:ahLst/>
              <a:cxnLst>
                <a:cxn ang="0">
                  <a:pos x="109" y="5861"/>
                </a:cxn>
                <a:cxn ang="0">
                  <a:pos x="97" y="5819"/>
                </a:cxn>
                <a:cxn ang="0">
                  <a:pos x="90" y="5759"/>
                </a:cxn>
                <a:cxn ang="0">
                  <a:pos x="82" y="5694"/>
                </a:cxn>
                <a:cxn ang="0">
                  <a:pos x="75" y="5611"/>
                </a:cxn>
                <a:cxn ang="0">
                  <a:pos x="68" y="5426"/>
                </a:cxn>
                <a:cxn ang="0">
                  <a:pos x="65" y="5236"/>
                </a:cxn>
                <a:cxn ang="0">
                  <a:pos x="65" y="0"/>
                </a:cxn>
                <a:cxn ang="0">
                  <a:pos x="0" y="0"/>
                </a:cxn>
                <a:cxn ang="0">
                  <a:pos x="0" y="5248"/>
                </a:cxn>
                <a:cxn ang="0">
                  <a:pos x="2" y="5248"/>
                </a:cxn>
                <a:cxn ang="0">
                  <a:pos x="2" y="5468"/>
                </a:cxn>
                <a:cxn ang="0">
                  <a:pos x="9" y="5670"/>
                </a:cxn>
                <a:cxn ang="0">
                  <a:pos x="17" y="5765"/>
                </a:cxn>
                <a:cxn ang="0">
                  <a:pos x="26" y="5849"/>
                </a:cxn>
                <a:cxn ang="0">
                  <a:pos x="36" y="5914"/>
                </a:cxn>
                <a:cxn ang="0">
                  <a:pos x="51" y="5974"/>
                </a:cxn>
                <a:cxn ang="0">
                  <a:pos x="109" y="5861"/>
                </a:cxn>
                <a:cxn ang="0">
                  <a:pos x="109" y="5855"/>
                </a:cxn>
                <a:cxn ang="0">
                  <a:pos x="109" y="5861"/>
                </a:cxn>
              </a:cxnLst>
              <a:rect l="0" t="0" r="r" b="b"/>
              <a:pathLst>
                <a:path w="109" h="5974">
                  <a:moveTo>
                    <a:pt x="109" y="5861"/>
                  </a:moveTo>
                  <a:lnTo>
                    <a:pt x="97" y="5819"/>
                  </a:lnTo>
                  <a:lnTo>
                    <a:pt x="90" y="5759"/>
                  </a:lnTo>
                  <a:lnTo>
                    <a:pt x="82" y="5694"/>
                  </a:lnTo>
                  <a:lnTo>
                    <a:pt x="75" y="5611"/>
                  </a:lnTo>
                  <a:lnTo>
                    <a:pt x="68" y="5426"/>
                  </a:lnTo>
                  <a:lnTo>
                    <a:pt x="65" y="5236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5248"/>
                  </a:lnTo>
                  <a:lnTo>
                    <a:pt x="2" y="5248"/>
                  </a:lnTo>
                  <a:lnTo>
                    <a:pt x="2" y="5468"/>
                  </a:lnTo>
                  <a:lnTo>
                    <a:pt x="9" y="5670"/>
                  </a:lnTo>
                  <a:lnTo>
                    <a:pt x="17" y="5765"/>
                  </a:lnTo>
                  <a:lnTo>
                    <a:pt x="26" y="5849"/>
                  </a:lnTo>
                  <a:lnTo>
                    <a:pt x="36" y="5914"/>
                  </a:lnTo>
                  <a:lnTo>
                    <a:pt x="51" y="5974"/>
                  </a:lnTo>
                  <a:lnTo>
                    <a:pt x="109" y="5861"/>
                  </a:lnTo>
                  <a:lnTo>
                    <a:pt x="109" y="5855"/>
                  </a:lnTo>
                  <a:lnTo>
                    <a:pt x="109" y="5861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764" y="2287"/>
              <a:ext cx="140" cy="6009"/>
            </a:xfrm>
            <a:custGeom>
              <a:avLst/>
              <a:gdLst/>
              <a:ahLst/>
              <a:cxnLst>
                <a:cxn ang="0">
                  <a:pos x="0" y="5861"/>
                </a:cxn>
                <a:cxn ang="0">
                  <a:pos x="12" y="5819"/>
                </a:cxn>
                <a:cxn ang="0">
                  <a:pos x="19" y="5759"/>
                </a:cxn>
                <a:cxn ang="0">
                  <a:pos x="29" y="5694"/>
                </a:cxn>
                <a:cxn ang="0">
                  <a:pos x="34" y="5611"/>
                </a:cxn>
                <a:cxn ang="0">
                  <a:pos x="41" y="5426"/>
                </a:cxn>
                <a:cxn ang="0">
                  <a:pos x="44" y="5236"/>
                </a:cxn>
                <a:cxn ang="0">
                  <a:pos x="41" y="5236"/>
                </a:cxn>
                <a:cxn ang="0">
                  <a:pos x="41" y="0"/>
                </a:cxn>
                <a:cxn ang="0">
                  <a:pos x="109" y="0"/>
                </a:cxn>
                <a:cxn ang="0">
                  <a:pos x="109" y="5248"/>
                </a:cxn>
                <a:cxn ang="0">
                  <a:pos x="112" y="5248"/>
                </a:cxn>
                <a:cxn ang="0">
                  <a:pos x="109" y="5468"/>
                </a:cxn>
                <a:cxn ang="0">
                  <a:pos x="102" y="5670"/>
                </a:cxn>
                <a:cxn ang="0">
                  <a:pos x="95" y="5765"/>
                </a:cxn>
                <a:cxn ang="0">
                  <a:pos x="85" y="5849"/>
                </a:cxn>
                <a:cxn ang="0">
                  <a:pos x="73" y="5914"/>
                </a:cxn>
                <a:cxn ang="0">
                  <a:pos x="58" y="5974"/>
                </a:cxn>
                <a:cxn ang="0">
                  <a:pos x="31" y="5914"/>
                </a:cxn>
                <a:cxn ang="0">
                  <a:pos x="0" y="5861"/>
                </a:cxn>
                <a:cxn ang="0">
                  <a:pos x="0" y="5855"/>
                </a:cxn>
                <a:cxn ang="0">
                  <a:pos x="0" y="5861"/>
                </a:cxn>
              </a:cxnLst>
              <a:rect l="0" t="0" r="r" b="b"/>
              <a:pathLst>
                <a:path w="112" h="5974">
                  <a:moveTo>
                    <a:pt x="0" y="5861"/>
                  </a:moveTo>
                  <a:lnTo>
                    <a:pt x="12" y="5819"/>
                  </a:lnTo>
                  <a:lnTo>
                    <a:pt x="19" y="5759"/>
                  </a:lnTo>
                  <a:lnTo>
                    <a:pt x="29" y="5694"/>
                  </a:lnTo>
                  <a:lnTo>
                    <a:pt x="34" y="5611"/>
                  </a:lnTo>
                  <a:lnTo>
                    <a:pt x="41" y="5426"/>
                  </a:lnTo>
                  <a:lnTo>
                    <a:pt x="44" y="5236"/>
                  </a:lnTo>
                  <a:lnTo>
                    <a:pt x="41" y="5236"/>
                  </a:lnTo>
                  <a:lnTo>
                    <a:pt x="41" y="0"/>
                  </a:lnTo>
                  <a:lnTo>
                    <a:pt x="109" y="0"/>
                  </a:lnTo>
                  <a:lnTo>
                    <a:pt x="109" y="5248"/>
                  </a:lnTo>
                  <a:lnTo>
                    <a:pt x="112" y="5248"/>
                  </a:lnTo>
                  <a:lnTo>
                    <a:pt x="109" y="5468"/>
                  </a:lnTo>
                  <a:lnTo>
                    <a:pt x="102" y="5670"/>
                  </a:lnTo>
                  <a:lnTo>
                    <a:pt x="95" y="5765"/>
                  </a:lnTo>
                  <a:lnTo>
                    <a:pt x="85" y="5849"/>
                  </a:lnTo>
                  <a:lnTo>
                    <a:pt x="73" y="5914"/>
                  </a:lnTo>
                  <a:lnTo>
                    <a:pt x="58" y="5974"/>
                  </a:lnTo>
                  <a:lnTo>
                    <a:pt x="31" y="5914"/>
                  </a:lnTo>
                  <a:lnTo>
                    <a:pt x="0" y="5861"/>
                  </a:lnTo>
                  <a:lnTo>
                    <a:pt x="0" y="5855"/>
                  </a:lnTo>
                  <a:lnTo>
                    <a:pt x="0" y="5861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2" y="7226"/>
              <a:ext cx="316" cy="1327"/>
            </a:xfrm>
            <a:custGeom>
              <a:avLst/>
              <a:gdLst/>
              <a:ahLst/>
              <a:cxnLst>
                <a:cxn ang="0">
                  <a:pos x="85" y="1136"/>
                </a:cxn>
                <a:cxn ang="0">
                  <a:pos x="138" y="1172"/>
                </a:cxn>
                <a:cxn ang="0">
                  <a:pos x="182" y="1142"/>
                </a:cxn>
                <a:cxn ang="0">
                  <a:pos x="216" y="1071"/>
                </a:cxn>
                <a:cxn ang="0">
                  <a:pos x="241" y="964"/>
                </a:cxn>
                <a:cxn ang="0">
                  <a:pos x="246" y="857"/>
                </a:cxn>
                <a:cxn ang="0">
                  <a:pos x="233" y="767"/>
                </a:cxn>
                <a:cxn ang="0">
                  <a:pos x="192" y="690"/>
                </a:cxn>
                <a:cxn ang="0">
                  <a:pos x="146" y="672"/>
                </a:cxn>
                <a:cxn ang="0">
                  <a:pos x="119" y="708"/>
                </a:cxn>
                <a:cxn ang="0">
                  <a:pos x="104" y="779"/>
                </a:cxn>
                <a:cxn ang="0">
                  <a:pos x="85" y="821"/>
                </a:cxn>
                <a:cxn ang="0">
                  <a:pos x="56" y="773"/>
                </a:cxn>
                <a:cxn ang="0">
                  <a:pos x="41" y="702"/>
                </a:cxn>
                <a:cxn ang="0">
                  <a:pos x="46" y="625"/>
                </a:cxn>
                <a:cxn ang="0">
                  <a:pos x="41" y="583"/>
                </a:cxn>
                <a:cxn ang="0">
                  <a:pos x="17" y="535"/>
                </a:cxn>
                <a:cxn ang="0">
                  <a:pos x="12" y="464"/>
                </a:cxn>
                <a:cxn ang="0">
                  <a:pos x="24" y="404"/>
                </a:cxn>
                <a:cxn ang="0">
                  <a:pos x="22" y="345"/>
                </a:cxn>
                <a:cxn ang="0">
                  <a:pos x="0" y="244"/>
                </a:cxn>
                <a:cxn ang="0">
                  <a:pos x="2" y="125"/>
                </a:cxn>
                <a:cxn ang="0">
                  <a:pos x="26" y="30"/>
                </a:cxn>
                <a:cxn ang="0">
                  <a:pos x="41" y="59"/>
                </a:cxn>
                <a:cxn ang="0">
                  <a:pos x="51" y="178"/>
                </a:cxn>
                <a:cxn ang="0">
                  <a:pos x="85" y="285"/>
                </a:cxn>
                <a:cxn ang="0">
                  <a:pos x="136" y="369"/>
                </a:cxn>
                <a:cxn ang="0">
                  <a:pos x="211" y="446"/>
                </a:cxn>
                <a:cxn ang="0">
                  <a:pos x="280" y="601"/>
                </a:cxn>
                <a:cxn ang="0">
                  <a:pos x="316" y="815"/>
                </a:cxn>
                <a:cxn ang="0">
                  <a:pos x="311" y="987"/>
                </a:cxn>
                <a:cxn ang="0">
                  <a:pos x="292" y="1101"/>
                </a:cxn>
                <a:cxn ang="0">
                  <a:pos x="243" y="1231"/>
                </a:cxn>
                <a:cxn ang="0">
                  <a:pos x="175" y="1315"/>
                </a:cxn>
                <a:cxn ang="0">
                  <a:pos x="102" y="1321"/>
                </a:cxn>
                <a:cxn ang="0">
                  <a:pos x="34" y="1261"/>
                </a:cxn>
                <a:cxn ang="0">
                  <a:pos x="29" y="1142"/>
                </a:cxn>
                <a:cxn ang="0">
                  <a:pos x="56" y="1089"/>
                </a:cxn>
              </a:cxnLst>
              <a:rect l="0" t="0" r="r" b="b"/>
              <a:pathLst>
                <a:path w="316" h="1327">
                  <a:moveTo>
                    <a:pt x="56" y="1095"/>
                  </a:moveTo>
                  <a:lnTo>
                    <a:pt x="85" y="1136"/>
                  </a:lnTo>
                  <a:lnTo>
                    <a:pt x="114" y="1160"/>
                  </a:lnTo>
                  <a:lnTo>
                    <a:pt x="138" y="1172"/>
                  </a:lnTo>
                  <a:lnTo>
                    <a:pt x="163" y="1160"/>
                  </a:lnTo>
                  <a:lnTo>
                    <a:pt x="182" y="1142"/>
                  </a:lnTo>
                  <a:lnTo>
                    <a:pt x="202" y="1112"/>
                  </a:lnTo>
                  <a:lnTo>
                    <a:pt x="216" y="1071"/>
                  </a:lnTo>
                  <a:lnTo>
                    <a:pt x="229" y="1029"/>
                  </a:lnTo>
                  <a:lnTo>
                    <a:pt x="241" y="964"/>
                  </a:lnTo>
                  <a:lnTo>
                    <a:pt x="246" y="910"/>
                  </a:lnTo>
                  <a:lnTo>
                    <a:pt x="246" y="857"/>
                  </a:lnTo>
                  <a:lnTo>
                    <a:pt x="241" y="809"/>
                  </a:lnTo>
                  <a:lnTo>
                    <a:pt x="233" y="767"/>
                  </a:lnTo>
                  <a:lnTo>
                    <a:pt x="221" y="732"/>
                  </a:lnTo>
                  <a:lnTo>
                    <a:pt x="192" y="690"/>
                  </a:lnTo>
                  <a:lnTo>
                    <a:pt x="160" y="672"/>
                  </a:lnTo>
                  <a:lnTo>
                    <a:pt x="146" y="672"/>
                  </a:lnTo>
                  <a:lnTo>
                    <a:pt x="131" y="684"/>
                  </a:lnTo>
                  <a:lnTo>
                    <a:pt x="119" y="708"/>
                  </a:lnTo>
                  <a:lnTo>
                    <a:pt x="112" y="738"/>
                  </a:lnTo>
                  <a:lnTo>
                    <a:pt x="104" y="779"/>
                  </a:lnTo>
                  <a:lnTo>
                    <a:pt x="104" y="827"/>
                  </a:lnTo>
                  <a:lnTo>
                    <a:pt x="85" y="821"/>
                  </a:lnTo>
                  <a:lnTo>
                    <a:pt x="70" y="803"/>
                  </a:lnTo>
                  <a:lnTo>
                    <a:pt x="56" y="773"/>
                  </a:lnTo>
                  <a:lnTo>
                    <a:pt x="46" y="738"/>
                  </a:lnTo>
                  <a:lnTo>
                    <a:pt x="41" y="702"/>
                  </a:lnTo>
                  <a:lnTo>
                    <a:pt x="41" y="660"/>
                  </a:lnTo>
                  <a:lnTo>
                    <a:pt x="46" y="625"/>
                  </a:lnTo>
                  <a:lnTo>
                    <a:pt x="58" y="589"/>
                  </a:lnTo>
                  <a:lnTo>
                    <a:pt x="41" y="583"/>
                  </a:lnTo>
                  <a:lnTo>
                    <a:pt x="26" y="559"/>
                  </a:lnTo>
                  <a:lnTo>
                    <a:pt x="17" y="535"/>
                  </a:lnTo>
                  <a:lnTo>
                    <a:pt x="12" y="500"/>
                  </a:lnTo>
                  <a:lnTo>
                    <a:pt x="12" y="464"/>
                  </a:lnTo>
                  <a:lnTo>
                    <a:pt x="14" y="434"/>
                  </a:lnTo>
                  <a:lnTo>
                    <a:pt x="24" y="404"/>
                  </a:lnTo>
                  <a:lnTo>
                    <a:pt x="39" y="381"/>
                  </a:lnTo>
                  <a:lnTo>
                    <a:pt x="22" y="345"/>
                  </a:lnTo>
                  <a:lnTo>
                    <a:pt x="7" y="297"/>
                  </a:lnTo>
                  <a:lnTo>
                    <a:pt x="0" y="244"/>
                  </a:lnTo>
                  <a:lnTo>
                    <a:pt x="0" y="184"/>
                  </a:lnTo>
                  <a:lnTo>
                    <a:pt x="2" y="125"/>
                  </a:lnTo>
                  <a:lnTo>
                    <a:pt x="12" y="71"/>
                  </a:lnTo>
                  <a:lnTo>
                    <a:pt x="26" y="30"/>
                  </a:lnTo>
                  <a:lnTo>
                    <a:pt x="46" y="0"/>
                  </a:lnTo>
                  <a:lnTo>
                    <a:pt x="41" y="59"/>
                  </a:lnTo>
                  <a:lnTo>
                    <a:pt x="44" y="119"/>
                  </a:lnTo>
                  <a:lnTo>
                    <a:pt x="51" y="178"/>
                  </a:lnTo>
                  <a:lnTo>
                    <a:pt x="65" y="232"/>
                  </a:lnTo>
                  <a:lnTo>
                    <a:pt x="85" y="285"/>
                  </a:lnTo>
                  <a:lnTo>
                    <a:pt x="107" y="333"/>
                  </a:lnTo>
                  <a:lnTo>
                    <a:pt x="136" y="369"/>
                  </a:lnTo>
                  <a:lnTo>
                    <a:pt x="168" y="398"/>
                  </a:lnTo>
                  <a:lnTo>
                    <a:pt x="211" y="446"/>
                  </a:lnTo>
                  <a:lnTo>
                    <a:pt x="248" y="517"/>
                  </a:lnTo>
                  <a:lnTo>
                    <a:pt x="280" y="601"/>
                  </a:lnTo>
                  <a:lnTo>
                    <a:pt x="304" y="708"/>
                  </a:lnTo>
                  <a:lnTo>
                    <a:pt x="316" y="815"/>
                  </a:lnTo>
                  <a:lnTo>
                    <a:pt x="316" y="928"/>
                  </a:lnTo>
                  <a:lnTo>
                    <a:pt x="311" y="987"/>
                  </a:lnTo>
                  <a:lnTo>
                    <a:pt x="304" y="1047"/>
                  </a:lnTo>
                  <a:lnTo>
                    <a:pt x="292" y="1101"/>
                  </a:lnTo>
                  <a:lnTo>
                    <a:pt x="275" y="1154"/>
                  </a:lnTo>
                  <a:lnTo>
                    <a:pt x="243" y="1231"/>
                  </a:lnTo>
                  <a:lnTo>
                    <a:pt x="209" y="1285"/>
                  </a:lnTo>
                  <a:lnTo>
                    <a:pt x="175" y="1315"/>
                  </a:lnTo>
                  <a:lnTo>
                    <a:pt x="138" y="1327"/>
                  </a:lnTo>
                  <a:lnTo>
                    <a:pt x="102" y="1321"/>
                  </a:lnTo>
                  <a:lnTo>
                    <a:pt x="68" y="1297"/>
                  </a:lnTo>
                  <a:lnTo>
                    <a:pt x="34" y="1261"/>
                  </a:lnTo>
                  <a:lnTo>
                    <a:pt x="0" y="1208"/>
                  </a:lnTo>
                  <a:lnTo>
                    <a:pt x="29" y="1142"/>
                  </a:lnTo>
                  <a:lnTo>
                    <a:pt x="56" y="1095"/>
                  </a:lnTo>
                  <a:lnTo>
                    <a:pt x="56" y="1089"/>
                  </a:lnTo>
                  <a:lnTo>
                    <a:pt x="56" y="1095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0" y="8157"/>
              <a:ext cx="316" cy="1327"/>
            </a:xfrm>
            <a:custGeom>
              <a:avLst/>
              <a:gdLst/>
              <a:ahLst/>
              <a:cxnLst>
                <a:cxn ang="0">
                  <a:pos x="85" y="185"/>
                </a:cxn>
                <a:cxn ang="0">
                  <a:pos x="138" y="155"/>
                </a:cxn>
                <a:cxn ang="0">
                  <a:pos x="182" y="179"/>
                </a:cxn>
                <a:cxn ang="0">
                  <a:pos x="216" y="250"/>
                </a:cxn>
                <a:cxn ang="0">
                  <a:pos x="241" y="357"/>
                </a:cxn>
                <a:cxn ang="0">
                  <a:pos x="246" y="470"/>
                </a:cxn>
                <a:cxn ang="0">
                  <a:pos x="233" y="554"/>
                </a:cxn>
                <a:cxn ang="0">
                  <a:pos x="192" y="637"/>
                </a:cxn>
                <a:cxn ang="0">
                  <a:pos x="146" y="649"/>
                </a:cxn>
                <a:cxn ang="0">
                  <a:pos x="119" y="619"/>
                </a:cxn>
                <a:cxn ang="0">
                  <a:pos x="104" y="548"/>
                </a:cxn>
                <a:cxn ang="0">
                  <a:pos x="85" y="506"/>
                </a:cxn>
                <a:cxn ang="0">
                  <a:pos x="56" y="554"/>
                </a:cxn>
                <a:cxn ang="0">
                  <a:pos x="41" y="625"/>
                </a:cxn>
                <a:cxn ang="0">
                  <a:pos x="46" y="696"/>
                </a:cxn>
                <a:cxn ang="0">
                  <a:pos x="41" y="738"/>
                </a:cxn>
                <a:cxn ang="0">
                  <a:pos x="17" y="786"/>
                </a:cxn>
                <a:cxn ang="0">
                  <a:pos x="12" y="857"/>
                </a:cxn>
                <a:cxn ang="0">
                  <a:pos x="24" y="923"/>
                </a:cxn>
                <a:cxn ang="0">
                  <a:pos x="22" y="982"/>
                </a:cxn>
                <a:cxn ang="0">
                  <a:pos x="0" y="1083"/>
                </a:cxn>
                <a:cxn ang="0">
                  <a:pos x="2" y="1202"/>
                </a:cxn>
                <a:cxn ang="0">
                  <a:pos x="26" y="1297"/>
                </a:cxn>
                <a:cxn ang="0">
                  <a:pos x="41" y="1268"/>
                </a:cxn>
                <a:cxn ang="0">
                  <a:pos x="51" y="1149"/>
                </a:cxn>
                <a:cxn ang="0">
                  <a:pos x="85" y="1042"/>
                </a:cxn>
                <a:cxn ang="0">
                  <a:pos x="136" y="952"/>
                </a:cxn>
                <a:cxn ang="0">
                  <a:pos x="211" y="875"/>
                </a:cxn>
                <a:cxn ang="0">
                  <a:pos x="280" y="720"/>
                </a:cxn>
                <a:cxn ang="0">
                  <a:pos x="316" y="506"/>
                </a:cxn>
                <a:cxn ang="0">
                  <a:pos x="311" y="334"/>
                </a:cxn>
                <a:cxn ang="0">
                  <a:pos x="292" y="220"/>
                </a:cxn>
                <a:cxn ang="0">
                  <a:pos x="243" y="90"/>
                </a:cxn>
                <a:cxn ang="0">
                  <a:pos x="175" y="6"/>
                </a:cxn>
                <a:cxn ang="0">
                  <a:pos x="102" y="6"/>
                </a:cxn>
                <a:cxn ang="0">
                  <a:pos x="34" y="66"/>
                </a:cxn>
                <a:cxn ang="0">
                  <a:pos x="29" y="185"/>
                </a:cxn>
                <a:cxn ang="0">
                  <a:pos x="56" y="226"/>
                </a:cxn>
              </a:cxnLst>
              <a:rect l="0" t="0" r="r" b="b"/>
              <a:pathLst>
                <a:path w="316" h="1327">
                  <a:moveTo>
                    <a:pt x="56" y="232"/>
                  </a:moveTo>
                  <a:lnTo>
                    <a:pt x="85" y="185"/>
                  </a:lnTo>
                  <a:lnTo>
                    <a:pt x="114" y="161"/>
                  </a:lnTo>
                  <a:lnTo>
                    <a:pt x="138" y="155"/>
                  </a:lnTo>
                  <a:lnTo>
                    <a:pt x="163" y="161"/>
                  </a:lnTo>
                  <a:lnTo>
                    <a:pt x="182" y="179"/>
                  </a:lnTo>
                  <a:lnTo>
                    <a:pt x="202" y="209"/>
                  </a:lnTo>
                  <a:lnTo>
                    <a:pt x="216" y="250"/>
                  </a:lnTo>
                  <a:lnTo>
                    <a:pt x="229" y="298"/>
                  </a:lnTo>
                  <a:lnTo>
                    <a:pt x="241" y="357"/>
                  </a:lnTo>
                  <a:lnTo>
                    <a:pt x="246" y="417"/>
                  </a:lnTo>
                  <a:lnTo>
                    <a:pt x="246" y="470"/>
                  </a:lnTo>
                  <a:lnTo>
                    <a:pt x="241" y="518"/>
                  </a:lnTo>
                  <a:lnTo>
                    <a:pt x="233" y="554"/>
                  </a:lnTo>
                  <a:lnTo>
                    <a:pt x="221" y="589"/>
                  </a:lnTo>
                  <a:lnTo>
                    <a:pt x="192" y="637"/>
                  </a:lnTo>
                  <a:lnTo>
                    <a:pt x="160" y="655"/>
                  </a:lnTo>
                  <a:lnTo>
                    <a:pt x="146" y="649"/>
                  </a:lnTo>
                  <a:lnTo>
                    <a:pt x="131" y="637"/>
                  </a:lnTo>
                  <a:lnTo>
                    <a:pt x="119" y="619"/>
                  </a:lnTo>
                  <a:lnTo>
                    <a:pt x="112" y="589"/>
                  </a:lnTo>
                  <a:lnTo>
                    <a:pt x="104" y="548"/>
                  </a:lnTo>
                  <a:lnTo>
                    <a:pt x="104" y="500"/>
                  </a:lnTo>
                  <a:lnTo>
                    <a:pt x="85" y="506"/>
                  </a:lnTo>
                  <a:lnTo>
                    <a:pt x="70" y="524"/>
                  </a:lnTo>
                  <a:lnTo>
                    <a:pt x="56" y="554"/>
                  </a:lnTo>
                  <a:lnTo>
                    <a:pt x="46" y="583"/>
                  </a:lnTo>
                  <a:lnTo>
                    <a:pt x="41" y="625"/>
                  </a:lnTo>
                  <a:lnTo>
                    <a:pt x="41" y="661"/>
                  </a:lnTo>
                  <a:lnTo>
                    <a:pt x="46" y="696"/>
                  </a:lnTo>
                  <a:lnTo>
                    <a:pt x="58" y="732"/>
                  </a:lnTo>
                  <a:lnTo>
                    <a:pt x="41" y="738"/>
                  </a:lnTo>
                  <a:lnTo>
                    <a:pt x="26" y="762"/>
                  </a:lnTo>
                  <a:lnTo>
                    <a:pt x="17" y="786"/>
                  </a:lnTo>
                  <a:lnTo>
                    <a:pt x="12" y="821"/>
                  </a:lnTo>
                  <a:lnTo>
                    <a:pt x="12" y="857"/>
                  </a:lnTo>
                  <a:lnTo>
                    <a:pt x="14" y="893"/>
                  </a:lnTo>
                  <a:lnTo>
                    <a:pt x="24" y="923"/>
                  </a:lnTo>
                  <a:lnTo>
                    <a:pt x="39" y="946"/>
                  </a:lnTo>
                  <a:lnTo>
                    <a:pt x="22" y="982"/>
                  </a:lnTo>
                  <a:lnTo>
                    <a:pt x="7" y="1030"/>
                  </a:lnTo>
                  <a:lnTo>
                    <a:pt x="0" y="1083"/>
                  </a:lnTo>
                  <a:lnTo>
                    <a:pt x="0" y="1149"/>
                  </a:lnTo>
                  <a:lnTo>
                    <a:pt x="2" y="1202"/>
                  </a:lnTo>
                  <a:lnTo>
                    <a:pt x="12" y="1256"/>
                  </a:lnTo>
                  <a:lnTo>
                    <a:pt x="26" y="1297"/>
                  </a:lnTo>
                  <a:lnTo>
                    <a:pt x="46" y="1327"/>
                  </a:lnTo>
                  <a:lnTo>
                    <a:pt x="41" y="1268"/>
                  </a:lnTo>
                  <a:lnTo>
                    <a:pt x="44" y="1208"/>
                  </a:lnTo>
                  <a:lnTo>
                    <a:pt x="51" y="1149"/>
                  </a:lnTo>
                  <a:lnTo>
                    <a:pt x="65" y="1089"/>
                  </a:lnTo>
                  <a:lnTo>
                    <a:pt x="85" y="1042"/>
                  </a:lnTo>
                  <a:lnTo>
                    <a:pt x="107" y="994"/>
                  </a:lnTo>
                  <a:lnTo>
                    <a:pt x="136" y="952"/>
                  </a:lnTo>
                  <a:lnTo>
                    <a:pt x="168" y="923"/>
                  </a:lnTo>
                  <a:lnTo>
                    <a:pt x="211" y="875"/>
                  </a:lnTo>
                  <a:lnTo>
                    <a:pt x="248" y="804"/>
                  </a:lnTo>
                  <a:lnTo>
                    <a:pt x="280" y="720"/>
                  </a:lnTo>
                  <a:lnTo>
                    <a:pt x="304" y="619"/>
                  </a:lnTo>
                  <a:lnTo>
                    <a:pt x="316" y="506"/>
                  </a:lnTo>
                  <a:lnTo>
                    <a:pt x="316" y="393"/>
                  </a:lnTo>
                  <a:lnTo>
                    <a:pt x="311" y="334"/>
                  </a:lnTo>
                  <a:lnTo>
                    <a:pt x="304" y="274"/>
                  </a:lnTo>
                  <a:lnTo>
                    <a:pt x="292" y="220"/>
                  </a:lnTo>
                  <a:lnTo>
                    <a:pt x="275" y="167"/>
                  </a:lnTo>
                  <a:lnTo>
                    <a:pt x="243" y="90"/>
                  </a:lnTo>
                  <a:lnTo>
                    <a:pt x="209" y="42"/>
                  </a:lnTo>
                  <a:lnTo>
                    <a:pt x="175" y="6"/>
                  </a:lnTo>
                  <a:lnTo>
                    <a:pt x="138" y="0"/>
                  </a:lnTo>
                  <a:lnTo>
                    <a:pt x="102" y="6"/>
                  </a:lnTo>
                  <a:lnTo>
                    <a:pt x="68" y="24"/>
                  </a:lnTo>
                  <a:lnTo>
                    <a:pt x="34" y="66"/>
                  </a:lnTo>
                  <a:lnTo>
                    <a:pt x="0" y="113"/>
                  </a:lnTo>
                  <a:lnTo>
                    <a:pt x="29" y="185"/>
                  </a:lnTo>
                  <a:lnTo>
                    <a:pt x="56" y="232"/>
                  </a:lnTo>
                  <a:lnTo>
                    <a:pt x="56" y="226"/>
                  </a:lnTo>
                  <a:lnTo>
                    <a:pt x="56" y="232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82" y="9005"/>
              <a:ext cx="1" cy="211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2" y="-915"/>
              <a:ext cx="316" cy="1327"/>
            </a:xfrm>
            <a:custGeom>
              <a:avLst/>
              <a:gdLst/>
              <a:ahLst/>
              <a:cxnLst>
                <a:cxn ang="0">
                  <a:pos x="85" y="185"/>
                </a:cxn>
                <a:cxn ang="0">
                  <a:pos x="138" y="155"/>
                </a:cxn>
                <a:cxn ang="0">
                  <a:pos x="182" y="179"/>
                </a:cxn>
                <a:cxn ang="0">
                  <a:pos x="216" y="250"/>
                </a:cxn>
                <a:cxn ang="0">
                  <a:pos x="241" y="357"/>
                </a:cxn>
                <a:cxn ang="0">
                  <a:pos x="246" y="470"/>
                </a:cxn>
                <a:cxn ang="0">
                  <a:pos x="233" y="554"/>
                </a:cxn>
                <a:cxn ang="0">
                  <a:pos x="192" y="637"/>
                </a:cxn>
                <a:cxn ang="0">
                  <a:pos x="146" y="649"/>
                </a:cxn>
                <a:cxn ang="0">
                  <a:pos x="119" y="619"/>
                </a:cxn>
                <a:cxn ang="0">
                  <a:pos x="104" y="548"/>
                </a:cxn>
                <a:cxn ang="0">
                  <a:pos x="85" y="506"/>
                </a:cxn>
                <a:cxn ang="0">
                  <a:pos x="56" y="554"/>
                </a:cxn>
                <a:cxn ang="0">
                  <a:pos x="41" y="625"/>
                </a:cxn>
                <a:cxn ang="0">
                  <a:pos x="46" y="696"/>
                </a:cxn>
                <a:cxn ang="0">
                  <a:pos x="41" y="738"/>
                </a:cxn>
                <a:cxn ang="0">
                  <a:pos x="17" y="786"/>
                </a:cxn>
                <a:cxn ang="0">
                  <a:pos x="12" y="857"/>
                </a:cxn>
                <a:cxn ang="0">
                  <a:pos x="24" y="923"/>
                </a:cxn>
                <a:cxn ang="0">
                  <a:pos x="22" y="982"/>
                </a:cxn>
                <a:cxn ang="0">
                  <a:pos x="0" y="1083"/>
                </a:cxn>
                <a:cxn ang="0">
                  <a:pos x="2" y="1202"/>
                </a:cxn>
                <a:cxn ang="0">
                  <a:pos x="26" y="1297"/>
                </a:cxn>
                <a:cxn ang="0">
                  <a:pos x="41" y="1268"/>
                </a:cxn>
                <a:cxn ang="0">
                  <a:pos x="51" y="1149"/>
                </a:cxn>
                <a:cxn ang="0">
                  <a:pos x="85" y="1042"/>
                </a:cxn>
                <a:cxn ang="0">
                  <a:pos x="136" y="952"/>
                </a:cxn>
                <a:cxn ang="0">
                  <a:pos x="211" y="875"/>
                </a:cxn>
                <a:cxn ang="0">
                  <a:pos x="280" y="720"/>
                </a:cxn>
                <a:cxn ang="0">
                  <a:pos x="316" y="506"/>
                </a:cxn>
                <a:cxn ang="0">
                  <a:pos x="311" y="334"/>
                </a:cxn>
                <a:cxn ang="0">
                  <a:pos x="292" y="220"/>
                </a:cxn>
                <a:cxn ang="0">
                  <a:pos x="243" y="90"/>
                </a:cxn>
                <a:cxn ang="0">
                  <a:pos x="175" y="6"/>
                </a:cxn>
                <a:cxn ang="0">
                  <a:pos x="102" y="6"/>
                </a:cxn>
                <a:cxn ang="0">
                  <a:pos x="34" y="66"/>
                </a:cxn>
                <a:cxn ang="0">
                  <a:pos x="29" y="185"/>
                </a:cxn>
                <a:cxn ang="0">
                  <a:pos x="56" y="226"/>
                </a:cxn>
              </a:cxnLst>
              <a:rect l="0" t="0" r="r" b="b"/>
              <a:pathLst>
                <a:path w="316" h="1327">
                  <a:moveTo>
                    <a:pt x="56" y="232"/>
                  </a:moveTo>
                  <a:lnTo>
                    <a:pt x="85" y="185"/>
                  </a:lnTo>
                  <a:lnTo>
                    <a:pt x="114" y="161"/>
                  </a:lnTo>
                  <a:lnTo>
                    <a:pt x="138" y="155"/>
                  </a:lnTo>
                  <a:lnTo>
                    <a:pt x="163" y="161"/>
                  </a:lnTo>
                  <a:lnTo>
                    <a:pt x="182" y="179"/>
                  </a:lnTo>
                  <a:lnTo>
                    <a:pt x="202" y="209"/>
                  </a:lnTo>
                  <a:lnTo>
                    <a:pt x="216" y="250"/>
                  </a:lnTo>
                  <a:lnTo>
                    <a:pt x="229" y="298"/>
                  </a:lnTo>
                  <a:lnTo>
                    <a:pt x="241" y="357"/>
                  </a:lnTo>
                  <a:lnTo>
                    <a:pt x="246" y="417"/>
                  </a:lnTo>
                  <a:lnTo>
                    <a:pt x="246" y="470"/>
                  </a:lnTo>
                  <a:lnTo>
                    <a:pt x="241" y="518"/>
                  </a:lnTo>
                  <a:lnTo>
                    <a:pt x="233" y="554"/>
                  </a:lnTo>
                  <a:lnTo>
                    <a:pt x="221" y="589"/>
                  </a:lnTo>
                  <a:lnTo>
                    <a:pt x="192" y="637"/>
                  </a:lnTo>
                  <a:lnTo>
                    <a:pt x="160" y="655"/>
                  </a:lnTo>
                  <a:lnTo>
                    <a:pt x="146" y="649"/>
                  </a:lnTo>
                  <a:lnTo>
                    <a:pt x="131" y="637"/>
                  </a:lnTo>
                  <a:lnTo>
                    <a:pt x="119" y="619"/>
                  </a:lnTo>
                  <a:lnTo>
                    <a:pt x="112" y="589"/>
                  </a:lnTo>
                  <a:lnTo>
                    <a:pt x="104" y="548"/>
                  </a:lnTo>
                  <a:lnTo>
                    <a:pt x="104" y="500"/>
                  </a:lnTo>
                  <a:lnTo>
                    <a:pt x="85" y="506"/>
                  </a:lnTo>
                  <a:lnTo>
                    <a:pt x="70" y="524"/>
                  </a:lnTo>
                  <a:lnTo>
                    <a:pt x="56" y="554"/>
                  </a:lnTo>
                  <a:lnTo>
                    <a:pt x="46" y="583"/>
                  </a:lnTo>
                  <a:lnTo>
                    <a:pt x="41" y="625"/>
                  </a:lnTo>
                  <a:lnTo>
                    <a:pt x="41" y="661"/>
                  </a:lnTo>
                  <a:lnTo>
                    <a:pt x="46" y="696"/>
                  </a:lnTo>
                  <a:lnTo>
                    <a:pt x="58" y="732"/>
                  </a:lnTo>
                  <a:lnTo>
                    <a:pt x="41" y="738"/>
                  </a:lnTo>
                  <a:lnTo>
                    <a:pt x="26" y="762"/>
                  </a:lnTo>
                  <a:lnTo>
                    <a:pt x="17" y="786"/>
                  </a:lnTo>
                  <a:lnTo>
                    <a:pt x="12" y="821"/>
                  </a:lnTo>
                  <a:lnTo>
                    <a:pt x="12" y="857"/>
                  </a:lnTo>
                  <a:lnTo>
                    <a:pt x="14" y="893"/>
                  </a:lnTo>
                  <a:lnTo>
                    <a:pt x="24" y="923"/>
                  </a:lnTo>
                  <a:lnTo>
                    <a:pt x="39" y="946"/>
                  </a:lnTo>
                  <a:lnTo>
                    <a:pt x="22" y="982"/>
                  </a:lnTo>
                  <a:lnTo>
                    <a:pt x="7" y="1030"/>
                  </a:lnTo>
                  <a:lnTo>
                    <a:pt x="0" y="1083"/>
                  </a:lnTo>
                  <a:lnTo>
                    <a:pt x="0" y="1149"/>
                  </a:lnTo>
                  <a:lnTo>
                    <a:pt x="2" y="1202"/>
                  </a:lnTo>
                  <a:lnTo>
                    <a:pt x="12" y="1256"/>
                  </a:lnTo>
                  <a:lnTo>
                    <a:pt x="26" y="1297"/>
                  </a:lnTo>
                  <a:lnTo>
                    <a:pt x="46" y="1327"/>
                  </a:lnTo>
                  <a:lnTo>
                    <a:pt x="41" y="1268"/>
                  </a:lnTo>
                  <a:lnTo>
                    <a:pt x="44" y="1208"/>
                  </a:lnTo>
                  <a:lnTo>
                    <a:pt x="51" y="1149"/>
                  </a:lnTo>
                  <a:lnTo>
                    <a:pt x="65" y="1089"/>
                  </a:lnTo>
                  <a:lnTo>
                    <a:pt x="85" y="1042"/>
                  </a:lnTo>
                  <a:lnTo>
                    <a:pt x="107" y="994"/>
                  </a:lnTo>
                  <a:lnTo>
                    <a:pt x="136" y="952"/>
                  </a:lnTo>
                  <a:lnTo>
                    <a:pt x="168" y="923"/>
                  </a:lnTo>
                  <a:lnTo>
                    <a:pt x="211" y="875"/>
                  </a:lnTo>
                  <a:lnTo>
                    <a:pt x="248" y="804"/>
                  </a:lnTo>
                  <a:lnTo>
                    <a:pt x="280" y="720"/>
                  </a:lnTo>
                  <a:lnTo>
                    <a:pt x="304" y="619"/>
                  </a:lnTo>
                  <a:lnTo>
                    <a:pt x="316" y="506"/>
                  </a:lnTo>
                  <a:lnTo>
                    <a:pt x="316" y="393"/>
                  </a:lnTo>
                  <a:lnTo>
                    <a:pt x="311" y="334"/>
                  </a:lnTo>
                  <a:lnTo>
                    <a:pt x="304" y="274"/>
                  </a:lnTo>
                  <a:lnTo>
                    <a:pt x="292" y="220"/>
                  </a:lnTo>
                  <a:lnTo>
                    <a:pt x="275" y="167"/>
                  </a:lnTo>
                  <a:lnTo>
                    <a:pt x="243" y="90"/>
                  </a:lnTo>
                  <a:lnTo>
                    <a:pt x="209" y="42"/>
                  </a:lnTo>
                  <a:lnTo>
                    <a:pt x="175" y="6"/>
                  </a:lnTo>
                  <a:lnTo>
                    <a:pt x="138" y="0"/>
                  </a:lnTo>
                  <a:lnTo>
                    <a:pt x="102" y="6"/>
                  </a:lnTo>
                  <a:lnTo>
                    <a:pt x="68" y="24"/>
                  </a:lnTo>
                  <a:lnTo>
                    <a:pt x="34" y="66"/>
                  </a:lnTo>
                  <a:lnTo>
                    <a:pt x="0" y="113"/>
                  </a:lnTo>
                  <a:lnTo>
                    <a:pt x="29" y="185"/>
                  </a:lnTo>
                  <a:lnTo>
                    <a:pt x="56" y="232"/>
                  </a:lnTo>
                  <a:lnTo>
                    <a:pt x="56" y="226"/>
                  </a:lnTo>
                  <a:lnTo>
                    <a:pt x="56" y="232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571" y="8016"/>
              <a:ext cx="319" cy="1327"/>
            </a:xfrm>
            <a:custGeom>
              <a:avLst/>
              <a:gdLst/>
              <a:ahLst/>
              <a:cxnLst>
                <a:cxn ang="0">
                  <a:pos x="231" y="185"/>
                </a:cxn>
                <a:cxn ang="0">
                  <a:pos x="180" y="155"/>
                </a:cxn>
                <a:cxn ang="0">
                  <a:pos x="136" y="179"/>
                </a:cxn>
                <a:cxn ang="0">
                  <a:pos x="102" y="250"/>
                </a:cxn>
                <a:cxn ang="0">
                  <a:pos x="78" y="357"/>
                </a:cxn>
                <a:cxn ang="0">
                  <a:pos x="73" y="470"/>
                </a:cxn>
                <a:cxn ang="0">
                  <a:pos x="85" y="554"/>
                </a:cxn>
                <a:cxn ang="0">
                  <a:pos x="124" y="637"/>
                </a:cxn>
                <a:cxn ang="0">
                  <a:pos x="170" y="649"/>
                </a:cxn>
                <a:cxn ang="0">
                  <a:pos x="197" y="619"/>
                </a:cxn>
                <a:cxn ang="0">
                  <a:pos x="212" y="548"/>
                </a:cxn>
                <a:cxn ang="0">
                  <a:pos x="231" y="506"/>
                </a:cxn>
                <a:cxn ang="0">
                  <a:pos x="260" y="554"/>
                </a:cxn>
                <a:cxn ang="0">
                  <a:pos x="275" y="625"/>
                </a:cxn>
                <a:cxn ang="0">
                  <a:pos x="270" y="696"/>
                </a:cxn>
                <a:cxn ang="0">
                  <a:pos x="275" y="738"/>
                </a:cxn>
                <a:cxn ang="0">
                  <a:pos x="299" y="786"/>
                </a:cxn>
                <a:cxn ang="0">
                  <a:pos x="307" y="857"/>
                </a:cxn>
                <a:cxn ang="0">
                  <a:pos x="292" y="923"/>
                </a:cxn>
                <a:cxn ang="0">
                  <a:pos x="297" y="982"/>
                </a:cxn>
                <a:cxn ang="0">
                  <a:pos x="316" y="1083"/>
                </a:cxn>
                <a:cxn ang="0">
                  <a:pos x="314" y="1202"/>
                </a:cxn>
                <a:cxn ang="0">
                  <a:pos x="290" y="1297"/>
                </a:cxn>
                <a:cxn ang="0">
                  <a:pos x="275" y="1268"/>
                </a:cxn>
                <a:cxn ang="0">
                  <a:pos x="265" y="1149"/>
                </a:cxn>
                <a:cxn ang="0">
                  <a:pos x="231" y="1042"/>
                </a:cxn>
                <a:cxn ang="0">
                  <a:pos x="180" y="952"/>
                </a:cxn>
                <a:cxn ang="0">
                  <a:pos x="105" y="875"/>
                </a:cxn>
                <a:cxn ang="0">
                  <a:pos x="36" y="720"/>
                </a:cxn>
                <a:cxn ang="0">
                  <a:pos x="0" y="506"/>
                </a:cxn>
                <a:cxn ang="0">
                  <a:pos x="5" y="334"/>
                </a:cxn>
                <a:cxn ang="0">
                  <a:pos x="24" y="220"/>
                </a:cxn>
                <a:cxn ang="0">
                  <a:pos x="73" y="90"/>
                </a:cxn>
                <a:cxn ang="0">
                  <a:pos x="143" y="6"/>
                </a:cxn>
                <a:cxn ang="0">
                  <a:pos x="214" y="6"/>
                </a:cxn>
                <a:cxn ang="0">
                  <a:pos x="285" y="66"/>
                </a:cxn>
                <a:cxn ang="0">
                  <a:pos x="290" y="185"/>
                </a:cxn>
                <a:cxn ang="0">
                  <a:pos x="260" y="226"/>
                </a:cxn>
              </a:cxnLst>
              <a:rect l="0" t="0" r="r" b="b"/>
              <a:pathLst>
                <a:path w="319" h="1327">
                  <a:moveTo>
                    <a:pt x="260" y="232"/>
                  </a:moveTo>
                  <a:lnTo>
                    <a:pt x="231" y="185"/>
                  </a:lnTo>
                  <a:lnTo>
                    <a:pt x="204" y="161"/>
                  </a:lnTo>
                  <a:lnTo>
                    <a:pt x="180" y="155"/>
                  </a:lnTo>
                  <a:lnTo>
                    <a:pt x="156" y="161"/>
                  </a:lnTo>
                  <a:lnTo>
                    <a:pt x="136" y="179"/>
                  </a:lnTo>
                  <a:lnTo>
                    <a:pt x="117" y="209"/>
                  </a:lnTo>
                  <a:lnTo>
                    <a:pt x="102" y="250"/>
                  </a:lnTo>
                  <a:lnTo>
                    <a:pt x="90" y="298"/>
                  </a:lnTo>
                  <a:lnTo>
                    <a:pt x="78" y="357"/>
                  </a:lnTo>
                  <a:lnTo>
                    <a:pt x="73" y="417"/>
                  </a:lnTo>
                  <a:lnTo>
                    <a:pt x="73" y="470"/>
                  </a:lnTo>
                  <a:lnTo>
                    <a:pt x="75" y="518"/>
                  </a:lnTo>
                  <a:lnTo>
                    <a:pt x="85" y="554"/>
                  </a:lnTo>
                  <a:lnTo>
                    <a:pt x="95" y="589"/>
                  </a:lnTo>
                  <a:lnTo>
                    <a:pt x="124" y="637"/>
                  </a:lnTo>
                  <a:lnTo>
                    <a:pt x="156" y="655"/>
                  </a:lnTo>
                  <a:lnTo>
                    <a:pt x="170" y="649"/>
                  </a:lnTo>
                  <a:lnTo>
                    <a:pt x="185" y="637"/>
                  </a:lnTo>
                  <a:lnTo>
                    <a:pt x="197" y="619"/>
                  </a:lnTo>
                  <a:lnTo>
                    <a:pt x="204" y="589"/>
                  </a:lnTo>
                  <a:lnTo>
                    <a:pt x="212" y="548"/>
                  </a:lnTo>
                  <a:lnTo>
                    <a:pt x="212" y="500"/>
                  </a:lnTo>
                  <a:lnTo>
                    <a:pt x="231" y="506"/>
                  </a:lnTo>
                  <a:lnTo>
                    <a:pt x="248" y="524"/>
                  </a:lnTo>
                  <a:lnTo>
                    <a:pt x="260" y="554"/>
                  </a:lnTo>
                  <a:lnTo>
                    <a:pt x="270" y="583"/>
                  </a:lnTo>
                  <a:lnTo>
                    <a:pt x="275" y="625"/>
                  </a:lnTo>
                  <a:lnTo>
                    <a:pt x="275" y="661"/>
                  </a:lnTo>
                  <a:lnTo>
                    <a:pt x="270" y="696"/>
                  </a:lnTo>
                  <a:lnTo>
                    <a:pt x="258" y="732"/>
                  </a:lnTo>
                  <a:lnTo>
                    <a:pt x="275" y="738"/>
                  </a:lnTo>
                  <a:lnTo>
                    <a:pt x="290" y="762"/>
                  </a:lnTo>
                  <a:lnTo>
                    <a:pt x="299" y="786"/>
                  </a:lnTo>
                  <a:lnTo>
                    <a:pt x="304" y="821"/>
                  </a:lnTo>
                  <a:lnTo>
                    <a:pt x="307" y="857"/>
                  </a:lnTo>
                  <a:lnTo>
                    <a:pt x="302" y="893"/>
                  </a:lnTo>
                  <a:lnTo>
                    <a:pt x="292" y="923"/>
                  </a:lnTo>
                  <a:lnTo>
                    <a:pt x="277" y="946"/>
                  </a:lnTo>
                  <a:lnTo>
                    <a:pt x="297" y="982"/>
                  </a:lnTo>
                  <a:lnTo>
                    <a:pt x="309" y="1030"/>
                  </a:lnTo>
                  <a:lnTo>
                    <a:pt x="316" y="1083"/>
                  </a:lnTo>
                  <a:lnTo>
                    <a:pt x="319" y="1149"/>
                  </a:lnTo>
                  <a:lnTo>
                    <a:pt x="314" y="1202"/>
                  </a:lnTo>
                  <a:lnTo>
                    <a:pt x="304" y="1256"/>
                  </a:lnTo>
                  <a:lnTo>
                    <a:pt x="290" y="1297"/>
                  </a:lnTo>
                  <a:lnTo>
                    <a:pt x="270" y="1327"/>
                  </a:lnTo>
                  <a:lnTo>
                    <a:pt x="275" y="1268"/>
                  </a:lnTo>
                  <a:lnTo>
                    <a:pt x="272" y="1208"/>
                  </a:lnTo>
                  <a:lnTo>
                    <a:pt x="265" y="1149"/>
                  </a:lnTo>
                  <a:lnTo>
                    <a:pt x="251" y="1089"/>
                  </a:lnTo>
                  <a:lnTo>
                    <a:pt x="231" y="1042"/>
                  </a:lnTo>
                  <a:lnTo>
                    <a:pt x="209" y="994"/>
                  </a:lnTo>
                  <a:lnTo>
                    <a:pt x="180" y="952"/>
                  </a:lnTo>
                  <a:lnTo>
                    <a:pt x="148" y="923"/>
                  </a:lnTo>
                  <a:lnTo>
                    <a:pt x="105" y="875"/>
                  </a:lnTo>
                  <a:lnTo>
                    <a:pt x="68" y="804"/>
                  </a:lnTo>
                  <a:lnTo>
                    <a:pt x="36" y="720"/>
                  </a:lnTo>
                  <a:lnTo>
                    <a:pt x="12" y="619"/>
                  </a:lnTo>
                  <a:lnTo>
                    <a:pt x="0" y="506"/>
                  </a:lnTo>
                  <a:lnTo>
                    <a:pt x="0" y="393"/>
                  </a:lnTo>
                  <a:lnTo>
                    <a:pt x="5" y="334"/>
                  </a:lnTo>
                  <a:lnTo>
                    <a:pt x="12" y="274"/>
                  </a:lnTo>
                  <a:lnTo>
                    <a:pt x="24" y="220"/>
                  </a:lnTo>
                  <a:lnTo>
                    <a:pt x="41" y="167"/>
                  </a:lnTo>
                  <a:lnTo>
                    <a:pt x="73" y="90"/>
                  </a:lnTo>
                  <a:lnTo>
                    <a:pt x="109" y="42"/>
                  </a:lnTo>
                  <a:lnTo>
                    <a:pt x="143" y="6"/>
                  </a:lnTo>
                  <a:lnTo>
                    <a:pt x="180" y="0"/>
                  </a:lnTo>
                  <a:lnTo>
                    <a:pt x="214" y="6"/>
                  </a:lnTo>
                  <a:lnTo>
                    <a:pt x="251" y="24"/>
                  </a:lnTo>
                  <a:lnTo>
                    <a:pt x="285" y="66"/>
                  </a:lnTo>
                  <a:lnTo>
                    <a:pt x="319" y="113"/>
                  </a:lnTo>
                  <a:lnTo>
                    <a:pt x="290" y="185"/>
                  </a:lnTo>
                  <a:lnTo>
                    <a:pt x="260" y="232"/>
                  </a:lnTo>
                  <a:lnTo>
                    <a:pt x="260" y="226"/>
                  </a:lnTo>
                  <a:lnTo>
                    <a:pt x="260" y="232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8778" y="8963"/>
              <a:ext cx="1" cy="2132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8571" y="-1791"/>
              <a:ext cx="319" cy="1327"/>
            </a:xfrm>
            <a:custGeom>
              <a:avLst/>
              <a:gdLst/>
              <a:ahLst/>
              <a:cxnLst>
                <a:cxn ang="0">
                  <a:pos x="231" y="1136"/>
                </a:cxn>
                <a:cxn ang="0">
                  <a:pos x="180" y="1172"/>
                </a:cxn>
                <a:cxn ang="0">
                  <a:pos x="136" y="1142"/>
                </a:cxn>
                <a:cxn ang="0">
                  <a:pos x="102" y="1071"/>
                </a:cxn>
                <a:cxn ang="0">
                  <a:pos x="78" y="964"/>
                </a:cxn>
                <a:cxn ang="0">
                  <a:pos x="73" y="857"/>
                </a:cxn>
                <a:cxn ang="0">
                  <a:pos x="85" y="767"/>
                </a:cxn>
                <a:cxn ang="0">
                  <a:pos x="124" y="690"/>
                </a:cxn>
                <a:cxn ang="0">
                  <a:pos x="170" y="672"/>
                </a:cxn>
                <a:cxn ang="0">
                  <a:pos x="197" y="708"/>
                </a:cxn>
                <a:cxn ang="0">
                  <a:pos x="212" y="779"/>
                </a:cxn>
                <a:cxn ang="0">
                  <a:pos x="231" y="821"/>
                </a:cxn>
                <a:cxn ang="0">
                  <a:pos x="260" y="773"/>
                </a:cxn>
                <a:cxn ang="0">
                  <a:pos x="275" y="702"/>
                </a:cxn>
                <a:cxn ang="0">
                  <a:pos x="270" y="625"/>
                </a:cxn>
                <a:cxn ang="0">
                  <a:pos x="275" y="583"/>
                </a:cxn>
                <a:cxn ang="0">
                  <a:pos x="299" y="535"/>
                </a:cxn>
                <a:cxn ang="0">
                  <a:pos x="307" y="464"/>
                </a:cxn>
                <a:cxn ang="0">
                  <a:pos x="292" y="404"/>
                </a:cxn>
                <a:cxn ang="0">
                  <a:pos x="297" y="345"/>
                </a:cxn>
                <a:cxn ang="0">
                  <a:pos x="316" y="244"/>
                </a:cxn>
                <a:cxn ang="0">
                  <a:pos x="314" y="125"/>
                </a:cxn>
                <a:cxn ang="0">
                  <a:pos x="290" y="30"/>
                </a:cxn>
                <a:cxn ang="0">
                  <a:pos x="275" y="59"/>
                </a:cxn>
                <a:cxn ang="0">
                  <a:pos x="265" y="178"/>
                </a:cxn>
                <a:cxn ang="0">
                  <a:pos x="231" y="285"/>
                </a:cxn>
                <a:cxn ang="0">
                  <a:pos x="180" y="369"/>
                </a:cxn>
                <a:cxn ang="0">
                  <a:pos x="105" y="446"/>
                </a:cxn>
                <a:cxn ang="0">
                  <a:pos x="36" y="601"/>
                </a:cxn>
                <a:cxn ang="0">
                  <a:pos x="0" y="815"/>
                </a:cxn>
                <a:cxn ang="0">
                  <a:pos x="5" y="987"/>
                </a:cxn>
                <a:cxn ang="0">
                  <a:pos x="24" y="1101"/>
                </a:cxn>
                <a:cxn ang="0">
                  <a:pos x="73" y="1231"/>
                </a:cxn>
                <a:cxn ang="0">
                  <a:pos x="143" y="1315"/>
                </a:cxn>
                <a:cxn ang="0">
                  <a:pos x="214" y="1321"/>
                </a:cxn>
                <a:cxn ang="0">
                  <a:pos x="285" y="1261"/>
                </a:cxn>
                <a:cxn ang="0">
                  <a:pos x="290" y="1142"/>
                </a:cxn>
                <a:cxn ang="0">
                  <a:pos x="260" y="1089"/>
                </a:cxn>
              </a:cxnLst>
              <a:rect l="0" t="0" r="r" b="b"/>
              <a:pathLst>
                <a:path w="319" h="1327">
                  <a:moveTo>
                    <a:pt x="260" y="1095"/>
                  </a:moveTo>
                  <a:lnTo>
                    <a:pt x="231" y="1136"/>
                  </a:lnTo>
                  <a:lnTo>
                    <a:pt x="204" y="1160"/>
                  </a:lnTo>
                  <a:lnTo>
                    <a:pt x="180" y="1172"/>
                  </a:lnTo>
                  <a:lnTo>
                    <a:pt x="156" y="1160"/>
                  </a:lnTo>
                  <a:lnTo>
                    <a:pt x="136" y="1142"/>
                  </a:lnTo>
                  <a:lnTo>
                    <a:pt x="117" y="1112"/>
                  </a:lnTo>
                  <a:lnTo>
                    <a:pt x="102" y="1071"/>
                  </a:lnTo>
                  <a:lnTo>
                    <a:pt x="90" y="1029"/>
                  </a:lnTo>
                  <a:lnTo>
                    <a:pt x="78" y="964"/>
                  </a:lnTo>
                  <a:lnTo>
                    <a:pt x="73" y="910"/>
                  </a:lnTo>
                  <a:lnTo>
                    <a:pt x="73" y="857"/>
                  </a:lnTo>
                  <a:lnTo>
                    <a:pt x="75" y="809"/>
                  </a:lnTo>
                  <a:lnTo>
                    <a:pt x="85" y="767"/>
                  </a:lnTo>
                  <a:lnTo>
                    <a:pt x="95" y="732"/>
                  </a:lnTo>
                  <a:lnTo>
                    <a:pt x="124" y="690"/>
                  </a:lnTo>
                  <a:lnTo>
                    <a:pt x="156" y="672"/>
                  </a:lnTo>
                  <a:lnTo>
                    <a:pt x="170" y="672"/>
                  </a:lnTo>
                  <a:lnTo>
                    <a:pt x="185" y="684"/>
                  </a:lnTo>
                  <a:lnTo>
                    <a:pt x="197" y="708"/>
                  </a:lnTo>
                  <a:lnTo>
                    <a:pt x="204" y="738"/>
                  </a:lnTo>
                  <a:lnTo>
                    <a:pt x="212" y="779"/>
                  </a:lnTo>
                  <a:lnTo>
                    <a:pt x="212" y="827"/>
                  </a:lnTo>
                  <a:lnTo>
                    <a:pt x="231" y="821"/>
                  </a:lnTo>
                  <a:lnTo>
                    <a:pt x="248" y="803"/>
                  </a:lnTo>
                  <a:lnTo>
                    <a:pt x="260" y="773"/>
                  </a:lnTo>
                  <a:lnTo>
                    <a:pt x="270" y="738"/>
                  </a:lnTo>
                  <a:lnTo>
                    <a:pt x="275" y="702"/>
                  </a:lnTo>
                  <a:lnTo>
                    <a:pt x="275" y="660"/>
                  </a:lnTo>
                  <a:lnTo>
                    <a:pt x="270" y="625"/>
                  </a:lnTo>
                  <a:lnTo>
                    <a:pt x="258" y="589"/>
                  </a:lnTo>
                  <a:lnTo>
                    <a:pt x="275" y="583"/>
                  </a:lnTo>
                  <a:lnTo>
                    <a:pt x="290" y="559"/>
                  </a:lnTo>
                  <a:lnTo>
                    <a:pt x="299" y="535"/>
                  </a:lnTo>
                  <a:lnTo>
                    <a:pt x="304" y="500"/>
                  </a:lnTo>
                  <a:lnTo>
                    <a:pt x="307" y="464"/>
                  </a:lnTo>
                  <a:lnTo>
                    <a:pt x="302" y="434"/>
                  </a:lnTo>
                  <a:lnTo>
                    <a:pt x="292" y="404"/>
                  </a:lnTo>
                  <a:lnTo>
                    <a:pt x="277" y="381"/>
                  </a:lnTo>
                  <a:lnTo>
                    <a:pt x="297" y="345"/>
                  </a:lnTo>
                  <a:lnTo>
                    <a:pt x="309" y="297"/>
                  </a:lnTo>
                  <a:lnTo>
                    <a:pt x="316" y="244"/>
                  </a:lnTo>
                  <a:lnTo>
                    <a:pt x="319" y="184"/>
                  </a:lnTo>
                  <a:lnTo>
                    <a:pt x="314" y="125"/>
                  </a:lnTo>
                  <a:lnTo>
                    <a:pt x="304" y="71"/>
                  </a:lnTo>
                  <a:lnTo>
                    <a:pt x="290" y="30"/>
                  </a:lnTo>
                  <a:lnTo>
                    <a:pt x="270" y="0"/>
                  </a:lnTo>
                  <a:lnTo>
                    <a:pt x="275" y="59"/>
                  </a:lnTo>
                  <a:lnTo>
                    <a:pt x="272" y="119"/>
                  </a:lnTo>
                  <a:lnTo>
                    <a:pt x="265" y="178"/>
                  </a:lnTo>
                  <a:lnTo>
                    <a:pt x="251" y="232"/>
                  </a:lnTo>
                  <a:lnTo>
                    <a:pt x="231" y="285"/>
                  </a:lnTo>
                  <a:lnTo>
                    <a:pt x="209" y="333"/>
                  </a:lnTo>
                  <a:lnTo>
                    <a:pt x="180" y="369"/>
                  </a:lnTo>
                  <a:lnTo>
                    <a:pt x="148" y="398"/>
                  </a:lnTo>
                  <a:lnTo>
                    <a:pt x="105" y="446"/>
                  </a:lnTo>
                  <a:lnTo>
                    <a:pt x="68" y="517"/>
                  </a:lnTo>
                  <a:lnTo>
                    <a:pt x="36" y="601"/>
                  </a:lnTo>
                  <a:lnTo>
                    <a:pt x="12" y="708"/>
                  </a:lnTo>
                  <a:lnTo>
                    <a:pt x="0" y="815"/>
                  </a:lnTo>
                  <a:lnTo>
                    <a:pt x="0" y="928"/>
                  </a:lnTo>
                  <a:lnTo>
                    <a:pt x="5" y="987"/>
                  </a:lnTo>
                  <a:lnTo>
                    <a:pt x="12" y="1047"/>
                  </a:lnTo>
                  <a:lnTo>
                    <a:pt x="24" y="1101"/>
                  </a:lnTo>
                  <a:lnTo>
                    <a:pt x="41" y="1154"/>
                  </a:lnTo>
                  <a:lnTo>
                    <a:pt x="73" y="1231"/>
                  </a:lnTo>
                  <a:lnTo>
                    <a:pt x="109" y="1285"/>
                  </a:lnTo>
                  <a:lnTo>
                    <a:pt x="143" y="1315"/>
                  </a:lnTo>
                  <a:lnTo>
                    <a:pt x="180" y="1327"/>
                  </a:lnTo>
                  <a:lnTo>
                    <a:pt x="214" y="1321"/>
                  </a:lnTo>
                  <a:lnTo>
                    <a:pt x="251" y="1297"/>
                  </a:lnTo>
                  <a:lnTo>
                    <a:pt x="285" y="1261"/>
                  </a:lnTo>
                  <a:lnTo>
                    <a:pt x="319" y="1208"/>
                  </a:lnTo>
                  <a:lnTo>
                    <a:pt x="290" y="1142"/>
                  </a:lnTo>
                  <a:lnTo>
                    <a:pt x="260" y="1095"/>
                  </a:lnTo>
                  <a:lnTo>
                    <a:pt x="260" y="1089"/>
                  </a:lnTo>
                  <a:lnTo>
                    <a:pt x="260" y="1095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792" y="-3313"/>
              <a:ext cx="1" cy="211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68" y="-3311"/>
              <a:ext cx="1" cy="211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70" y="-1805"/>
              <a:ext cx="316" cy="1327"/>
            </a:xfrm>
            <a:custGeom>
              <a:avLst/>
              <a:gdLst/>
              <a:ahLst/>
              <a:cxnLst>
                <a:cxn ang="0">
                  <a:pos x="85" y="1136"/>
                </a:cxn>
                <a:cxn ang="0">
                  <a:pos x="138" y="1172"/>
                </a:cxn>
                <a:cxn ang="0">
                  <a:pos x="182" y="1142"/>
                </a:cxn>
                <a:cxn ang="0">
                  <a:pos x="216" y="1071"/>
                </a:cxn>
                <a:cxn ang="0">
                  <a:pos x="241" y="964"/>
                </a:cxn>
                <a:cxn ang="0">
                  <a:pos x="246" y="857"/>
                </a:cxn>
                <a:cxn ang="0">
                  <a:pos x="233" y="767"/>
                </a:cxn>
                <a:cxn ang="0">
                  <a:pos x="192" y="690"/>
                </a:cxn>
                <a:cxn ang="0">
                  <a:pos x="146" y="672"/>
                </a:cxn>
                <a:cxn ang="0">
                  <a:pos x="119" y="708"/>
                </a:cxn>
                <a:cxn ang="0">
                  <a:pos x="104" y="779"/>
                </a:cxn>
                <a:cxn ang="0">
                  <a:pos x="85" y="821"/>
                </a:cxn>
                <a:cxn ang="0">
                  <a:pos x="56" y="773"/>
                </a:cxn>
                <a:cxn ang="0">
                  <a:pos x="41" y="702"/>
                </a:cxn>
                <a:cxn ang="0">
                  <a:pos x="46" y="625"/>
                </a:cxn>
                <a:cxn ang="0">
                  <a:pos x="41" y="583"/>
                </a:cxn>
                <a:cxn ang="0">
                  <a:pos x="17" y="535"/>
                </a:cxn>
                <a:cxn ang="0">
                  <a:pos x="12" y="464"/>
                </a:cxn>
                <a:cxn ang="0">
                  <a:pos x="24" y="404"/>
                </a:cxn>
                <a:cxn ang="0">
                  <a:pos x="22" y="345"/>
                </a:cxn>
                <a:cxn ang="0">
                  <a:pos x="0" y="244"/>
                </a:cxn>
                <a:cxn ang="0">
                  <a:pos x="2" y="125"/>
                </a:cxn>
                <a:cxn ang="0">
                  <a:pos x="26" y="30"/>
                </a:cxn>
                <a:cxn ang="0">
                  <a:pos x="41" y="59"/>
                </a:cxn>
                <a:cxn ang="0">
                  <a:pos x="51" y="178"/>
                </a:cxn>
                <a:cxn ang="0">
                  <a:pos x="85" y="285"/>
                </a:cxn>
                <a:cxn ang="0">
                  <a:pos x="136" y="369"/>
                </a:cxn>
                <a:cxn ang="0">
                  <a:pos x="211" y="446"/>
                </a:cxn>
                <a:cxn ang="0">
                  <a:pos x="280" y="601"/>
                </a:cxn>
                <a:cxn ang="0">
                  <a:pos x="316" y="815"/>
                </a:cxn>
                <a:cxn ang="0">
                  <a:pos x="311" y="987"/>
                </a:cxn>
                <a:cxn ang="0">
                  <a:pos x="292" y="1101"/>
                </a:cxn>
                <a:cxn ang="0">
                  <a:pos x="243" y="1231"/>
                </a:cxn>
                <a:cxn ang="0">
                  <a:pos x="175" y="1315"/>
                </a:cxn>
                <a:cxn ang="0">
                  <a:pos x="102" y="1321"/>
                </a:cxn>
                <a:cxn ang="0">
                  <a:pos x="34" y="1261"/>
                </a:cxn>
                <a:cxn ang="0">
                  <a:pos x="29" y="1142"/>
                </a:cxn>
                <a:cxn ang="0">
                  <a:pos x="56" y="1089"/>
                </a:cxn>
              </a:cxnLst>
              <a:rect l="0" t="0" r="r" b="b"/>
              <a:pathLst>
                <a:path w="316" h="1327">
                  <a:moveTo>
                    <a:pt x="56" y="1095"/>
                  </a:moveTo>
                  <a:lnTo>
                    <a:pt x="85" y="1136"/>
                  </a:lnTo>
                  <a:lnTo>
                    <a:pt x="114" y="1160"/>
                  </a:lnTo>
                  <a:lnTo>
                    <a:pt x="138" y="1172"/>
                  </a:lnTo>
                  <a:lnTo>
                    <a:pt x="163" y="1160"/>
                  </a:lnTo>
                  <a:lnTo>
                    <a:pt x="182" y="1142"/>
                  </a:lnTo>
                  <a:lnTo>
                    <a:pt x="202" y="1112"/>
                  </a:lnTo>
                  <a:lnTo>
                    <a:pt x="216" y="1071"/>
                  </a:lnTo>
                  <a:lnTo>
                    <a:pt x="229" y="1029"/>
                  </a:lnTo>
                  <a:lnTo>
                    <a:pt x="241" y="964"/>
                  </a:lnTo>
                  <a:lnTo>
                    <a:pt x="246" y="910"/>
                  </a:lnTo>
                  <a:lnTo>
                    <a:pt x="246" y="857"/>
                  </a:lnTo>
                  <a:lnTo>
                    <a:pt x="241" y="809"/>
                  </a:lnTo>
                  <a:lnTo>
                    <a:pt x="233" y="767"/>
                  </a:lnTo>
                  <a:lnTo>
                    <a:pt x="221" y="732"/>
                  </a:lnTo>
                  <a:lnTo>
                    <a:pt x="192" y="690"/>
                  </a:lnTo>
                  <a:lnTo>
                    <a:pt x="160" y="672"/>
                  </a:lnTo>
                  <a:lnTo>
                    <a:pt x="146" y="672"/>
                  </a:lnTo>
                  <a:lnTo>
                    <a:pt x="131" y="684"/>
                  </a:lnTo>
                  <a:lnTo>
                    <a:pt x="119" y="708"/>
                  </a:lnTo>
                  <a:lnTo>
                    <a:pt x="112" y="738"/>
                  </a:lnTo>
                  <a:lnTo>
                    <a:pt x="104" y="779"/>
                  </a:lnTo>
                  <a:lnTo>
                    <a:pt x="104" y="827"/>
                  </a:lnTo>
                  <a:lnTo>
                    <a:pt x="85" y="821"/>
                  </a:lnTo>
                  <a:lnTo>
                    <a:pt x="70" y="803"/>
                  </a:lnTo>
                  <a:lnTo>
                    <a:pt x="56" y="773"/>
                  </a:lnTo>
                  <a:lnTo>
                    <a:pt x="46" y="738"/>
                  </a:lnTo>
                  <a:lnTo>
                    <a:pt x="41" y="702"/>
                  </a:lnTo>
                  <a:lnTo>
                    <a:pt x="41" y="660"/>
                  </a:lnTo>
                  <a:lnTo>
                    <a:pt x="46" y="625"/>
                  </a:lnTo>
                  <a:lnTo>
                    <a:pt x="58" y="589"/>
                  </a:lnTo>
                  <a:lnTo>
                    <a:pt x="41" y="583"/>
                  </a:lnTo>
                  <a:lnTo>
                    <a:pt x="26" y="559"/>
                  </a:lnTo>
                  <a:lnTo>
                    <a:pt x="17" y="535"/>
                  </a:lnTo>
                  <a:lnTo>
                    <a:pt x="12" y="500"/>
                  </a:lnTo>
                  <a:lnTo>
                    <a:pt x="12" y="464"/>
                  </a:lnTo>
                  <a:lnTo>
                    <a:pt x="14" y="434"/>
                  </a:lnTo>
                  <a:lnTo>
                    <a:pt x="24" y="404"/>
                  </a:lnTo>
                  <a:lnTo>
                    <a:pt x="39" y="381"/>
                  </a:lnTo>
                  <a:lnTo>
                    <a:pt x="22" y="345"/>
                  </a:lnTo>
                  <a:lnTo>
                    <a:pt x="7" y="297"/>
                  </a:lnTo>
                  <a:lnTo>
                    <a:pt x="0" y="244"/>
                  </a:lnTo>
                  <a:lnTo>
                    <a:pt x="0" y="184"/>
                  </a:lnTo>
                  <a:lnTo>
                    <a:pt x="2" y="125"/>
                  </a:lnTo>
                  <a:lnTo>
                    <a:pt x="12" y="71"/>
                  </a:lnTo>
                  <a:lnTo>
                    <a:pt x="26" y="30"/>
                  </a:lnTo>
                  <a:lnTo>
                    <a:pt x="46" y="0"/>
                  </a:lnTo>
                  <a:lnTo>
                    <a:pt x="41" y="59"/>
                  </a:lnTo>
                  <a:lnTo>
                    <a:pt x="44" y="119"/>
                  </a:lnTo>
                  <a:lnTo>
                    <a:pt x="51" y="178"/>
                  </a:lnTo>
                  <a:lnTo>
                    <a:pt x="65" y="232"/>
                  </a:lnTo>
                  <a:lnTo>
                    <a:pt x="85" y="285"/>
                  </a:lnTo>
                  <a:lnTo>
                    <a:pt x="107" y="333"/>
                  </a:lnTo>
                  <a:lnTo>
                    <a:pt x="136" y="369"/>
                  </a:lnTo>
                  <a:lnTo>
                    <a:pt x="168" y="398"/>
                  </a:lnTo>
                  <a:lnTo>
                    <a:pt x="211" y="446"/>
                  </a:lnTo>
                  <a:lnTo>
                    <a:pt x="248" y="517"/>
                  </a:lnTo>
                  <a:lnTo>
                    <a:pt x="280" y="601"/>
                  </a:lnTo>
                  <a:lnTo>
                    <a:pt x="304" y="708"/>
                  </a:lnTo>
                  <a:lnTo>
                    <a:pt x="316" y="815"/>
                  </a:lnTo>
                  <a:lnTo>
                    <a:pt x="316" y="928"/>
                  </a:lnTo>
                  <a:lnTo>
                    <a:pt x="311" y="987"/>
                  </a:lnTo>
                  <a:lnTo>
                    <a:pt x="304" y="1047"/>
                  </a:lnTo>
                  <a:lnTo>
                    <a:pt x="292" y="1101"/>
                  </a:lnTo>
                  <a:lnTo>
                    <a:pt x="275" y="1154"/>
                  </a:lnTo>
                  <a:lnTo>
                    <a:pt x="243" y="1231"/>
                  </a:lnTo>
                  <a:lnTo>
                    <a:pt x="209" y="1285"/>
                  </a:lnTo>
                  <a:lnTo>
                    <a:pt x="175" y="1315"/>
                  </a:lnTo>
                  <a:lnTo>
                    <a:pt x="138" y="1327"/>
                  </a:lnTo>
                  <a:lnTo>
                    <a:pt x="102" y="1321"/>
                  </a:lnTo>
                  <a:lnTo>
                    <a:pt x="68" y="1297"/>
                  </a:lnTo>
                  <a:lnTo>
                    <a:pt x="34" y="1261"/>
                  </a:lnTo>
                  <a:lnTo>
                    <a:pt x="0" y="1208"/>
                  </a:lnTo>
                  <a:lnTo>
                    <a:pt x="29" y="1142"/>
                  </a:lnTo>
                  <a:lnTo>
                    <a:pt x="56" y="1095"/>
                  </a:lnTo>
                  <a:lnTo>
                    <a:pt x="56" y="1089"/>
                  </a:lnTo>
                  <a:lnTo>
                    <a:pt x="56" y="1095"/>
                  </a:lnTo>
                  <a:close/>
                </a:path>
              </a:pathLst>
            </a:custGeom>
            <a:solidFill>
              <a:srgbClr val="00006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126" y="-3257"/>
              <a:ext cx="8680" cy="1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48" y="11066"/>
              <a:ext cx="8680" cy="1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vi-VN">
                <a:latin typeface="+mj-lt"/>
              </a:endParaRPr>
            </a:p>
          </p:txBody>
        </p:sp>
        <p:pic>
          <p:nvPicPr>
            <p:cNvPr id="24" name="Picture 23" descr="CROSS5"/>
            <p:cNvPicPr>
              <a:picLocks noChangeAspect="1" noChangeArrowheads="1"/>
            </p:cNvPicPr>
            <p:nvPr/>
          </p:nvPicPr>
          <p:blipFill>
            <a:blip r:embed="rId2">
              <a:lum bright="-70000"/>
            </a:blip>
            <a:srcRect/>
            <a:stretch>
              <a:fillRect/>
            </a:stretch>
          </p:blipFill>
          <p:spPr bwMode="auto">
            <a:xfrm flipH="1" flipV="1">
              <a:off x="6732" y="8498"/>
              <a:ext cx="1977" cy="2358"/>
            </a:xfrm>
            <a:prstGeom prst="rect">
              <a:avLst/>
            </a:prstGeom>
            <a:noFill/>
          </p:spPr>
        </p:pic>
        <p:pic>
          <p:nvPicPr>
            <p:cNvPr id="25" name="Picture 24" descr="CROSS5"/>
            <p:cNvPicPr>
              <a:picLocks noChangeAspect="1" noChangeArrowheads="1"/>
            </p:cNvPicPr>
            <p:nvPr/>
          </p:nvPicPr>
          <p:blipFill>
            <a:blip r:embed="rId2">
              <a:lum bright="-70000"/>
            </a:blip>
            <a:srcRect/>
            <a:stretch>
              <a:fillRect/>
            </a:stretch>
          </p:blipFill>
          <p:spPr bwMode="auto">
            <a:xfrm flipV="1">
              <a:off x="230" y="8498"/>
              <a:ext cx="2063" cy="2348"/>
            </a:xfrm>
            <a:prstGeom prst="rect">
              <a:avLst/>
            </a:prstGeom>
            <a:noFill/>
          </p:spPr>
        </p:pic>
        <p:pic>
          <p:nvPicPr>
            <p:cNvPr id="26" name="Picture 25" descr="CROSS5"/>
            <p:cNvPicPr>
              <a:picLocks noChangeAspect="1" noChangeArrowheads="1"/>
            </p:cNvPicPr>
            <p:nvPr/>
          </p:nvPicPr>
          <p:blipFill>
            <a:blip r:embed="rId2">
              <a:lum bright="-70000"/>
            </a:blip>
            <a:srcRect/>
            <a:stretch>
              <a:fillRect/>
            </a:stretch>
          </p:blipFill>
          <p:spPr bwMode="auto">
            <a:xfrm>
              <a:off x="210" y="-3045"/>
              <a:ext cx="1895" cy="2228"/>
            </a:xfrm>
            <a:prstGeom prst="rect">
              <a:avLst/>
            </a:prstGeom>
            <a:noFill/>
          </p:spPr>
        </p:pic>
        <p:pic>
          <p:nvPicPr>
            <p:cNvPr id="27" name="Picture 26" descr="CROSS5"/>
            <p:cNvPicPr>
              <a:picLocks noChangeAspect="1" noChangeArrowheads="1"/>
            </p:cNvPicPr>
            <p:nvPr/>
          </p:nvPicPr>
          <p:blipFill>
            <a:blip r:embed="rId2">
              <a:lum bright="-70000"/>
            </a:blip>
            <a:srcRect/>
            <a:stretch>
              <a:fillRect/>
            </a:stretch>
          </p:blipFill>
          <p:spPr bwMode="auto">
            <a:xfrm flipH="1">
              <a:off x="7000" y="-3059"/>
              <a:ext cx="1728" cy="2214"/>
            </a:xfrm>
            <a:prstGeom prst="rect">
              <a:avLst/>
            </a:prstGeom>
            <a:noFill/>
          </p:spPr>
        </p:pic>
      </p:grpSp>
      <p:sp>
        <p:nvSpPr>
          <p:cNvPr id="29" name="TextBox 28"/>
          <p:cNvSpPr txBox="1"/>
          <p:nvPr/>
        </p:nvSpPr>
        <p:spPr>
          <a:xfrm>
            <a:off x="4038600" y="990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+mj-lt"/>
                <a:cs typeface="Times New Roman" pitchFamily="18" charset="0"/>
              </a:rPr>
              <a:t>Toán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 </a:t>
            </a:r>
            <a:endParaRPr lang="vi-VN" sz="3200" dirty="0">
              <a:latin typeface="+mj-lt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28800" y="1447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8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cộng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: 8 + 5 </a:t>
            </a:r>
            <a:endParaRPr lang="vi-VN" sz="40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810000" y="2193925"/>
            <a:ext cx="3384550" cy="4511675"/>
          </a:xfrm>
          <a:prstGeom prst="verticalScroll">
            <a:avLst>
              <a:gd name="adj" fmla="val 12500"/>
            </a:avLst>
          </a:prstGeom>
          <a:solidFill>
            <a:srgbClr val="92D050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>
              <a:latin typeface="+mj-lt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308600" y="5559425"/>
            <a:ext cx="533400" cy="5794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8</a:t>
            </a:r>
          </a:p>
        </p:txBody>
      </p:sp>
      <p:sp>
        <p:nvSpPr>
          <p:cNvPr id="34" name="Rectangle 6"/>
          <p:cNvSpPr txBox="1">
            <a:spLocks noChangeArrowheads="1"/>
          </p:cNvSpPr>
          <p:nvPr/>
        </p:nvSpPr>
        <p:spPr>
          <a:xfrm>
            <a:off x="4800600" y="2667000"/>
            <a:ext cx="2057400" cy="4191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 + 3 = 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 + 4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 +    = 13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 + 6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 +    = 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 +    = 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 + 9 =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007100" y="3238500"/>
            <a:ext cx="677863" cy="5794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12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6019800" y="4406900"/>
            <a:ext cx="654050" cy="5794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14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005513" y="6121400"/>
            <a:ext cx="701675" cy="5794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17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5270500" y="3803650"/>
            <a:ext cx="533400" cy="5794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5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5289550" y="4976813"/>
            <a:ext cx="533400" cy="5794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j-lt"/>
              </a:rPr>
              <a:t>7</a:t>
            </a:r>
          </a:p>
        </p:txBody>
      </p:sp>
      <p:sp>
        <p:nvSpPr>
          <p:cNvPr id="40" name="AutoShape 13"/>
          <p:cNvSpPr>
            <a:spLocks noChangeArrowheads="1"/>
          </p:cNvSpPr>
          <p:nvPr/>
        </p:nvSpPr>
        <p:spPr bwMode="auto">
          <a:xfrm>
            <a:off x="792163" y="2819400"/>
            <a:ext cx="3311525" cy="2667000"/>
          </a:xfrm>
          <a:prstGeom prst="irregularSeal1">
            <a:avLst/>
          </a:prstGeom>
          <a:solidFill>
            <a:srgbClr val="FFC0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>
                <a:latin typeface="+mj-lt"/>
              </a:rPr>
              <a:t>Thi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đua</a:t>
            </a:r>
            <a:endParaRPr lang="en-US" sz="3200" dirty="0">
              <a:latin typeface="+mj-lt"/>
            </a:endParaRPr>
          </a:p>
          <a:p>
            <a:pPr algn="ctr"/>
            <a:r>
              <a:rPr lang="en-US" sz="3200" dirty="0" err="1">
                <a:latin typeface="+mj-lt"/>
              </a:rPr>
              <a:t>học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thuộc</a:t>
            </a:r>
            <a:endParaRPr lang="en-US" sz="3200" dirty="0">
              <a:latin typeface="+mj-lt"/>
            </a:endParaRPr>
          </a:p>
          <a:p>
            <a:pPr algn="ctr"/>
            <a:r>
              <a:rPr lang="en-US" sz="3200" dirty="0" err="1">
                <a:latin typeface="+mj-lt"/>
              </a:rPr>
              <a:t>bảng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cộng</a:t>
            </a:r>
            <a:endParaRPr lang="en-US" sz="3200" dirty="0">
              <a:latin typeface="+mj-lt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6019800" y="2698750"/>
            <a:ext cx="574675" cy="4103688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3" grpId="1" animBg="1"/>
      <p:bldP spid="33" grpId="2" animBg="1"/>
      <p:bldP spid="34" grpId="0" build="p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1" grpId="0" animBg="1"/>
      <p:bldP spid="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420937"/>
            <a:ext cx="4038600" cy="844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1" i="1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nhẩm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	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oup 51"/>
          <p:cNvGraphicFramePr>
            <a:graphicFrameLocks/>
          </p:cNvGraphicFramePr>
          <p:nvPr/>
        </p:nvGraphicFramePr>
        <p:xfrm>
          <a:off x="628650" y="3275012"/>
          <a:ext cx="8058150" cy="1373188"/>
        </p:xfrm>
        <a:graphic>
          <a:graphicData uri="http://schemas.openxmlformats.org/drawingml/2006/table">
            <a:tbl>
              <a:tblPr/>
              <a:tblGrid>
                <a:gridCol w="2014538"/>
                <a:gridCol w="2014537"/>
                <a:gridCol w="2014538"/>
                <a:gridCol w="2014537"/>
              </a:tblGrid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8 + 2 =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8 + 3 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8 + 4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8 + 5 =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8 + 8 =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8 + 9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 + 8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 + 8 =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2"/>
          <p:cNvSpPr txBox="1">
            <a:spLocks noChangeArrowheads="1"/>
          </p:cNvSpPr>
          <p:nvPr/>
        </p:nvSpPr>
        <p:spPr bwMode="auto">
          <a:xfrm>
            <a:off x="1816100" y="3359149"/>
            <a:ext cx="649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1819275" y="4027487"/>
            <a:ext cx="649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3910013" y="4040187"/>
            <a:ext cx="649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3910013" y="3348037"/>
            <a:ext cx="649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5857875" y="3351212"/>
            <a:ext cx="649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7888288" y="3354387"/>
            <a:ext cx="649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7875588" y="4033837"/>
            <a:ext cx="649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5857875" y="4046537"/>
            <a:ext cx="649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4" name="Text Box 61"/>
          <p:cNvSpPr txBox="1">
            <a:spLocks noChangeArrowheads="1"/>
          </p:cNvSpPr>
          <p:nvPr/>
        </p:nvSpPr>
        <p:spPr bwMode="auto">
          <a:xfrm>
            <a:off x="4648200" y="3349624"/>
            <a:ext cx="204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 + 4  = 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4659313" y="4046537"/>
            <a:ext cx="1971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6670675" y="3349624"/>
            <a:ext cx="197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 = 13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>
            <a:off x="6670675" y="4024312"/>
            <a:ext cx="1971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+ 8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1066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1676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8 + 5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508250"/>
            <a:ext cx="4038600" cy="844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1" i="1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2: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	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1"/>
          <p:cNvSpPr txBox="1">
            <a:spLocks noChangeArrowheads="1"/>
          </p:cNvSpPr>
          <p:nvPr/>
        </p:nvSpPr>
        <p:spPr bwMode="auto">
          <a:xfrm>
            <a:off x="1903413" y="33956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1822450" y="3586163"/>
            <a:ext cx="503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" name="Line 73"/>
          <p:cNvSpPr>
            <a:spLocks noChangeShapeType="1"/>
          </p:cNvSpPr>
          <p:nvPr/>
        </p:nvSpPr>
        <p:spPr bwMode="auto">
          <a:xfrm>
            <a:off x="1831975" y="4406900"/>
            <a:ext cx="792163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4"/>
          <p:cNvSpPr txBox="1">
            <a:spLocks noChangeArrowheads="1"/>
          </p:cNvSpPr>
          <p:nvPr/>
        </p:nvSpPr>
        <p:spPr bwMode="auto">
          <a:xfrm>
            <a:off x="2146300" y="3833813"/>
            <a:ext cx="466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" name="Text Box 75"/>
          <p:cNvSpPr txBox="1">
            <a:spLocks noChangeArrowheads="1"/>
          </p:cNvSpPr>
          <p:nvPr/>
        </p:nvSpPr>
        <p:spPr bwMode="auto">
          <a:xfrm>
            <a:off x="1757363" y="4373563"/>
            <a:ext cx="842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" name="Text Box 76"/>
          <p:cNvSpPr txBox="1">
            <a:spLocks noChangeArrowheads="1"/>
          </p:cNvSpPr>
          <p:nvPr/>
        </p:nvSpPr>
        <p:spPr bwMode="auto">
          <a:xfrm>
            <a:off x="3463925" y="33956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1" name="Text Box 77"/>
          <p:cNvSpPr txBox="1">
            <a:spLocks noChangeArrowheads="1"/>
          </p:cNvSpPr>
          <p:nvPr/>
        </p:nvSpPr>
        <p:spPr bwMode="auto">
          <a:xfrm>
            <a:off x="3294063" y="3586163"/>
            <a:ext cx="503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2" name="Line 78"/>
          <p:cNvSpPr>
            <a:spLocks noChangeShapeType="1"/>
          </p:cNvSpPr>
          <p:nvPr/>
        </p:nvSpPr>
        <p:spPr bwMode="auto">
          <a:xfrm>
            <a:off x="3368675" y="4406900"/>
            <a:ext cx="81597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79"/>
          <p:cNvSpPr txBox="1">
            <a:spLocks noChangeArrowheads="1"/>
          </p:cNvSpPr>
          <p:nvPr/>
        </p:nvSpPr>
        <p:spPr bwMode="auto">
          <a:xfrm>
            <a:off x="3719513" y="3833813"/>
            <a:ext cx="466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Text Box 80"/>
          <p:cNvSpPr txBox="1">
            <a:spLocks noChangeArrowheads="1"/>
          </p:cNvSpPr>
          <p:nvPr/>
        </p:nvSpPr>
        <p:spPr bwMode="auto">
          <a:xfrm>
            <a:off x="3406775" y="4373563"/>
            <a:ext cx="782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5" name="Text Box 81"/>
          <p:cNvSpPr txBox="1">
            <a:spLocks noChangeArrowheads="1"/>
          </p:cNvSpPr>
          <p:nvPr/>
        </p:nvSpPr>
        <p:spPr bwMode="auto">
          <a:xfrm>
            <a:off x="5010150" y="33956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" name="Text Box 82"/>
          <p:cNvSpPr txBox="1">
            <a:spLocks noChangeArrowheads="1"/>
          </p:cNvSpPr>
          <p:nvPr/>
        </p:nvSpPr>
        <p:spPr bwMode="auto">
          <a:xfrm>
            <a:off x="4865688" y="3586163"/>
            <a:ext cx="503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7" name="Line 83"/>
          <p:cNvSpPr>
            <a:spLocks noChangeShapeType="1"/>
          </p:cNvSpPr>
          <p:nvPr/>
        </p:nvSpPr>
        <p:spPr bwMode="auto">
          <a:xfrm>
            <a:off x="4879975" y="4406900"/>
            <a:ext cx="8509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84"/>
          <p:cNvSpPr txBox="1">
            <a:spLocks noChangeArrowheads="1"/>
          </p:cNvSpPr>
          <p:nvPr/>
        </p:nvSpPr>
        <p:spPr bwMode="auto">
          <a:xfrm>
            <a:off x="5253038" y="3833813"/>
            <a:ext cx="466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 Box 85"/>
          <p:cNvSpPr txBox="1">
            <a:spLocks noChangeArrowheads="1"/>
          </p:cNvSpPr>
          <p:nvPr/>
        </p:nvSpPr>
        <p:spPr bwMode="auto">
          <a:xfrm>
            <a:off x="4914900" y="4373563"/>
            <a:ext cx="782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0" name="Text Box 86"/>
          <p:cNvSpPr txBox="1">
            <a:spLocks noChangeArrowheads="1"/>
          </p:cNvSpPr>
          <p:nvPr/>
        </p:nvSpPr>
        <p:spPr bwMode="auto">
          <a:xfrm>
            <a:off x="6518275" y="33956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1" name="Text Box 87"/>
          <p:cNvSpPr txBox="1">
            <a:spLocks noChangeArrowheads="1"/>
          </p:cNvSpPr>
          <p:nvPr/>
        </p:nvSpPr>
        <p:spPr bwMode="auto">
          <a:xfrm>
            <a:off x="6373813" y="3586163"/>
            <a:ext cx="503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2" name="Line 88"/>
          <p:cNvSpPr>
            <a:spLocks noChangeShapeType="1"/>
          </p:cNvSpPr>
          <p:nvPr/>
        </p:nvSpPr>
        <p:spPr bwMode="auto">
          <a:xfrm>
            <a:off x="6388100" y="4406900"/>
            <a:ext cx="8509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89"/>
          <p:cNvSpPr txBox="1">
            <a:spLocks noChangeArrowheads="1"/>
          </p:cNvSpPr>
          <p:nvPr/>
        </p:nvSpPr>
        <p:spPr bwMode="auto">
          <a:xfrm>
            <a:off x="6761163" y="3833813"/>
            <a:ext cx="466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4" name="Text Box 90"/>
          <p:cNvSpPr txBox="1">
            <a:spLocks noChangeArrowheads="1"/>
          </p:cNvSpPr>
          <p:nvPr/>
        </p:nvSpPr>
        <p:spPr bwMode="auto">
          <a:xfrm>
            <a:off x="6423025" y="4373563"/>
            <a:ext cx="782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38600" y="1066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8800" y="1600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8 + 5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50" descr="9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080" y="152400"/>
            <a:ext cx="1036320" cy="838200"/>
          </a:xfrm>
          <a:prstGeom prst="rect">
            <a:avLst/>
          </a:prstGeom>
        </p:spPr>
      </p:pic>
      <p:pic>
        <p:nvPicPr>
          <p:cNvPr id="52" name="Picture 51" descr="9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103632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/>
      <p:bldP spid="22" grpId="0" animBg="1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47700" y="1752600"/>
            <a:ext cx="53721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8 con tem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     : 4 con tem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:  … con tem ?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438400" y="4244975"/>
            <a:ext cx="5715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con tem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8 + 4 = 12 (con tem)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12 con tem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828799" y="4419600"/>
            <a:ext cx="45719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22275" y="152400"/>
            <a:ext cx="85661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u="sng" dirty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8 con tem,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 con tem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con tem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8600" y="1066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600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8 + 5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76725" y="2524125"/>
            <a:ext cx="3114675" cy="676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chơi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Đố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" descr="Picture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113087"/>
            <a:ext cx="2519514" cy="3635375"/>
          </a:xfrm>
          <a:prstGeom prst="rect">
            <a:avLst/>
          </a:prstGeom>
          <a:noFill/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400" y="2819400"/>
            <a:ext cx="2246783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 + 3 =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 + 4 =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 + 5 =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 + 6 =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 + 7 =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 + 8 =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8 + 9 = ?</a:t>
            </a:r>
          </a:p>
        </p:txBody>
      </p:sp>
      <p:pic>
        <p:nvPicPr>
          <p:cNvPr id="11" name="Picture 3" descr="vo t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86200"/>
            <a:ext cx="3124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370</Words>
  <Application>Microsoft Office PowerPoint</Application>
  <PresentationFormat>On-screen Show (4:3)</PresentationFormat>
  <Paragraphs>132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KTC_Computer</dc:creator>
  <cp:lastModifiedBy>Nhulam</cp:lastModifiedBy>
  <cp:revision>23</cp:revision>
  <dcterms:created xsi:type="dcterms:W3CDTF">2006-08-16T00:00:00Z</dcterms:created>
  <dcterms:modified xsi:type="dcterms:W3CDTF">2020-09-24T08:34:35Z</dcterms:modified>
</cp:coreProperties>
</file>